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54"/>
  </p:notesMasterIdLst>
  <p:handoutMasterIdLst>
    <p:handoutMasterId r:id="rId55"/>
  </p:handoutMasterIdLst>
  <p:sldIdLst>
    <p:sldId id="377" r:id="rId5"/>
    <p:sldId id="269" r:id="rId6"/>
    <p:sldId id="301" r:id="rId7"/>
    <p:sldId id="433" r:id="rId8"/>
    <p:sldId id="270" r:id="rId9"/>
    <p:sldId id="271" r:id="rId10"/>
    <p:sldId id="458" r:id="rId11"/>
    <p:sldId id="459" r:id="rId12"/>
    <p:sldId id="419" r:id="rId13"/>
    <p:sldId id="302" r:id="rId14"/>
    <p:sldId id="446" r:id="rId15"/>
    <p:sldId id="447" r:id="rId16"/>
    <p:sldId id="448" r:id="rId17"/>
    <p:sldId id="449" r:id="rId18"/>
    <p:sldId id="452" r:id="rId19"/>
    <p:sldId id="453" r:id="rId20"/>
    <p:sldId id="420" r:id="rId21"/>
    <p:sldId id="454" r:id="rId22"/>
    <p:sldId id="376" r:id="rId23"/>
    <p:sldId id="378" r:id="rId24"/>
    <p:sldId id="428" r:id="rId25"/>
    <p:sldId id="393" r:id="rId26"/>
    <p:sldId id="365" r:id="rId27"/>
    <p:sldId id="435" r:id="rId28"/>
    <p:sldId id="307" r:id="rId29"/>
    <p:sldId id="422" r:id="rId30"/>
    <p:sldId id="455" r:id="rId31"/>
    <p:sldId id="436" r:id="rId32"/>
    <p:sldId id="437" r:id="rId33"/>
    <p:sldId id="396" r:id="rId34"/>
    <p:sldId id="438" r:id="rId35"/>
    <p:sldId id="379" r:id="rId36"/>
    <p:sldId id="439" r:id="rId37"/>
    <p:sldId id="440" r:id="rId38"/>
    <p:sldId id="323" r:id="rId39"/>
    <p:sldId id="324" r:id="rId40"/>
    <p:sldId id="456" r:id="rId41"/>
    <p:sldId id="457" r:id="rId42"/>
    <p:sldId id="326" r:id="rId43"/>
    <p:sldId id="327" r:id="rId44"/>
    <p:sldId id="357" r:id="rId45"/>
    <p:sldId id="309" r:id="rId46"/>
    <p:sldId id="441" r:id="rId47"/>
    <p:sldId id="442" r:id="rId48"/>
    <p:sldId id="312" r:id="rId49"/>
    <p:sldId id="443" r:id="rId50"/>
    <p:sldId id="426" r:id="rId51"/>
    <p:sldId id="460" r:id="rId52"/>
    <p:sldId id="444" r:id="rId53"/>
  </p:sldIdLst>
  <p:sldSz cx="12192000" cy="6858000"/>
  <p:notesSz cx="6858000" cy="9144000"/>
  <p:defaultTextStyle>
    <a:defPPr>
      <a:defRPr lang="en-US"/>
    </a:defPPr>
    <a:lvl1pPr algn="l" rtl="0" eaLnBrk="0" fontAlgn="base" hangingPunct="0">
      <a:spcBef>
        <a:spcPct val="0"/>
      </a:spcBef>
      <a:spcAft>
        <a:spcPct val="0"/>
      </a:spcAft>
      <a:defRPr kern="1200">
        <a:solidFill>
          <a:schemeClr val="tx1"/>
        </a:solidFill>
        <a:latin typeface="Calibri" charset="0"/>
        <a:ea typeface="+mn-ea"/>
        <a:cs typeface="+mn-cs"/>
      </a:defRPr>
    </a:lvl1pPr>
    <a:lvl2pPr marL="457200" algn="l" rtl="0" eaLnBrk="0" fontAlgn="base" hangingPunct="0">
      <a:spcBef>
        <a:spcPct val="0"/>
      </a:spcBef>
      <a:spcAft>
        <a:spcPct val="0"/>
      </a:spcAft>
      <a:defRPr kern="1200">
        <a:solidFill>
          <a:schemeClr val="tx1"/>
        </a:solidFill>
        <a:latin typeface="Calibri" charset="0"/>
        <a:ea typeface="+mn-ea"/>
        <a:cs typeface="+mn-cs"/>
      </a:defRPr>
    </a:lvl2pPr>
    <a:lvl3pPr marL="914400" algn="l" rtl="0" eaLnBrk="0" fontAlgn="base" hangingPunct="0">
      <a:spcBef>
        <a:spcPct val="0"/>
      </a:spcBef>
      <a:spcAft>
        <a:spcPct val="0"/>
      </a:spcAft>
      <a:defRPr kern="1200">
        <a:solidFill>
          <a:schemeClr val="tx1"/>
        </a:solidFill>
        <a:latin typeface="Calibri" charset="0"/>
        <a:ea typeface="+mn-ea"/>
        <a:cs typeface="+mn-cs"/>
      </a:defRPr>
    </a:lvl3pPr>
    <a:lvl4pPr marL="1371600" algn="l" rtl="0" eaLnBrk="0" fontAlgn="base" hangingPunct="0">
      <a:spcBef>
        <a:spcPct val="0"/>
      </a:spcBef>
      <a:spcAft>
        <a:spcPct val="0"/>
      </a:spcAft>
      <a:defRPr kern="1200">
        <a:solidFill>
          <a:schemeClr val="tx1"/>
        </a:solidFill>
        <a:latin typeface="Calibri" charset="0"/>
        <a:ea typeface="+mn-ea"/>
        <a:cs typeface="+mn-cs"/>
      </a:defRPr>
    </a:lvl4pPr>
    <a:lvl5pPr marL="1828800" algn="l" rtl="0" eaLnBrk="0" fontAlgn="base" hangingPunct="0">
      <a:spcBef>
        <a:spcPct val="0"/>
      </a:spcBef>
      <a:spcAft>
        <a:spcPct val="0"/>
      </a:spcAft>
      <a:defRPr kern="1200">
        <a:solidFill>
          <a:schemeClr val="tx1"/>
        </a:solidFill>
        <a:latin typeface="Calibri" charset="0"/>
        <a:ea typeface="+mn-ea"/>
        <a:cs typeface="+mn-cs"/>
      </a:defRPr>
    </a:lvl5pPr>
    <a:lvl6pPr marL="2286000" algn="l" defTabSz="914400" rtl="0" eaLnBrk="1" latinLnBrk="0" hangingPunct="1">
      <a:defRPr kern="1200">
        <a:solidFill>
          <a:schemeClr val="tx1"/>
        </a:solidFill>
        <a:latin typeface="Calibri" charset="0"/>
        <a:ea typeface="+mn-ea"/>
        <a:cs typeface="+mn-cs"/>
      </a:defRPr>
    </a:lvl6pPr>
    <a:lvl7pPr marL="2743200" algn="l" defTabSz="914400" rtl="0" eaLnBrk="1" latinLnBrk="0" hangingPunct="1">
      <a:defRPr kern="1200">
        <a:solidFill>
          <a:schemeClr val="tx1"/>
        </a:solidFill>
        <a:latin typeface="Calibri" charset="0"/>
        <a:ea typeface="+mn-ea"/>
        <a:cs typeface="+mn-cs"/>
      </a:defRPr>
    </a:lvl7pPr>
    <a:lvl8pPr marL="3200400" algn="l" defTabSz="914400" rtl="0" eaLnBrk="1" latinLnBrk="0" hangingPunct="1">
      <a:defRPr kern="1200">
        <a:solidFill>
          <a:schemeClr val="tx1"/>
        </a:solidFill>
        <a:latin typeface="Calibri" charset="0"/>
        <a:ea typeface="+mn-ea"/>
        <a:cs typeface="+mn-cs"/>
      </a:defRPr>
    </a:lvl8pPr>
    <a:lvl9pPr marL="3657600" algn="l" defTabSz="914400" rtl="0" eaLnBrk="1" latinLnBrk="0" hangingPunct="1">
      <a:defRPr kern="1200">
        <a:solidFill>
          <a:schemeClr val="tx1"/>
        </a:solidFill>
        <a:latin typeface="Calibri"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6F06A90B-A749-208A-D00E-EF25335465EC}" name="Divya Krishnakumar" initials="DK" userId="S::divya.krishnakumar@ansrsource.com::083ee865-650d-4256-9272-f4d91147c45c" providerId="AD"/>
  <p188:author id="{BF2A948C-1811-CB48-BB9C-92871E13B267}" name="ansrsource_17" initials="AW" userId="ansrsource_17"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Triola, Courtney A" initials="TCA" lastIdx="1" clrIdx="0">
    <p:extLst>
      <p:ext uri="{19B8F6BF-5375-455C-9EA6-DF929625EA0E}">
        <p15:presenceInfo xmlns:p15="http://schemas.microsoft.com/office/powerpoint/2012/main" userId="S-1-5-21-4027829005-1107895287-290554039-156439" providerId="AD"/>
      </p:ext>
    </p:extLst>
  </p:cmAuthor>
  <p:cmAuthor id="2" name="Onderdonk, Natalie" initials="ON" lastIdx="1" clrIdx="1">
    <p:extLst>
      <p:ext uri="{19B8F6BF-5375-455C-9EA6-DF929625EA0E}">
        <p15:presenceInfo xmlns:p15="http://schemas.microsoft.com/office/powerpoint/2012/main" userId="S::Natalie.Onderdonk@cengage.com::794b6c7a-2b12-4b61-8069-51114120681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A78"/>
    <a:srgbClr val="000000"/>
    <a:srgbClr val="E9255F"/>
    <a:srgbClr val="006298"/>
    <a:srgbClr val="FF6300"/>
    <a:srgbClr val="0098D4"/>
    <a:srgbClr val="00B8E7"/>
    <a:srgbClr val="81D0ED"/>
    <a:srgbClr val="F6B7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856F1A3-0B8A-45C8-B7E0-1DB966E0A74C}" v="23" dt="2022-02-18T09:25:20.49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596" autoAdjust="0"/>
    <p:restoredTop sz="83142" autoAdjust="0"/>
  </p:normalViewPr>
  <p:slideViewPr>
    <p:cSldViewPr snapToGrid="0">
      <p:cViewPr varScale="1">
        <p:scale>
          <a:sx n="62" d="100"/>
          <a:sy n="62" d="100"/>
        </p:scale>
        <p:origin x="84" y="156"/>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63" Type="http://schemas.microsoft.com/office/2018/10/relationships/authors" Targe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61" Type="http://schemas.microsoft.com/office/2016/11/relationships/changesInfo" Target="changesInfos/changesInfo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62"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ivya Krishnakumar" userId="083ee865-650d-4256-9272-f4d91147c45c" providerId="ADAL" clId="{7856F1A3-0B8A-45C8-B7E0-1DB966E0A74C}"/>
    <pc:docChg chg="undo custSel modSld">
      <pc:chgData name="Divya Krishnakumar" userId="083ee865-650d-4256-9272-f4d91147c45c" providerId="ADAL" clId="{7856F1A3-0B8A-45C8-B7E0-1DB966E0A74C}" dt="2022-02-18T09:23:51.989" v="138" actId="20577"/>
      <pc:docMkLst>
        <pc:docMk/>
      </pc:docMkLst>
      <pc:sldChg chg="modSp mod">
        <pc:chgData name="Divya Krishnakumar" userId="083ee865-650d-4256-9272-f4d91147c45c" providerId="ADAL" clId="{7856F1A3-0B8A-45C8-B7E0-1DB966E0A74C}" dt="2022-02-18T08:04:45.109" v="3" actId="20577"/>
        <pc:sldMkLst>
          <pc:docMk/>
          <pc:sldMk cId="1917845061" sldId="301"/>
        </pc:sldMkLst>
        <pc:spChg chg="mod">
          <ac:chgData name="Divya Krishnakumar" userId="083ee865-650d-4256-9272-f4d91147c45c" providerId="ADAL" clId="{7856F1A3-0B8A-45C8-B7E0-1DB966E0A74C}" dt="2022-02-18T08:04:45.109" v="3" actId="20577"/>
          <ac:spMkLst>
            <pc:docMk/>
            <pc:sldMk cId="1917845061" sldId="301"/>
            <ac:spMk id="3" creationId="{8B2BB213-BEFF-48FD-A4A3-34D3E6186184}"/>
          </ac:spMkLst>
        </pc:spChg>
      </pc:sldChg>
      <pc:sldChg chg="modSp mod addCm">
        <pc:chgData name="Divya Krishnakumar" userId="083ee865-650d-4256-9272-f4d91147c45c" providerId="ADAL" clId="{7856F1A3-0B8A-45C8-B7E0-1DB966E0A74C}" dt="2022-02-18T08:34:32.687" v="34" actId="14734"/>
        <pc:sldMkLst>
          <pc:docMk/>
          <pc:sldMk cId="324826178" sldId="302"/>
        </pc:sldMkLst>
        <pc:graphicFrameChg chg="modGraphic">
          <ac:chgData name="Divya Krishnakumar" userId="083ee865-650d-4256-9272-f4d91147c45c" providerId="ADAL" clId="{7856F1A3-0B8A-45C8-B7E0-1DB966E0A74C}" dt="2022-02-18T08:34:32.687" v="34" actId="14734"/>
          <ac:graphicFrameMkLst>
            <pc:docMk/>
            <pc:sldMk cId="324826178" sldId="302"/>
            <ac:graphicFrameMk id="7" creationId="{92C49654-D147-4C82-8DFF-30342713EBE2}"/>
          </ac:graphicFrameMkLst>
        </pc:graphicFrameChg>
      </pc:sldChg>
      <pc:sldChg chg="modSp mod">
        <pc:chgData name="Divya Krishnakumar" userId="083ee865-650d-4256-9272-f4d91147c45c" providerId="ADAL" clId="{7856F1A3-0B8A-45C8-B7E0-1DB966E0A74C}" dt="2022-02-18T09:23:51.989" v="138" actId="20577"/>
        <pc:sldMkLst>
          <pc:docMk/>
          <pc:sldMk cId="3728540914" sldId="312"/>
        </pc:sldMkLst>
        <pc:spChg chg="mod">
          <ac:chgData name="Divya Krishnakumar" userId="083ee865-650d-4256-9272-f4d91147c45c" providerId="ADAL" clId="{7856F1A3-0B8A-45C8-B7E0-1DB966E0A74C}" dt="2022-02-18T09:23:51.989" v="138" actId="20577"/>
          <ac:spMkLst>
            <pc:docMk/>
            <pc:sldMk cId="3728540914" sldId="312"/>
            <ac:spMk id="5" creationId="{BCC9AD98-FBAA-4677-893B-46CAACFD6608}"/>
          </ac:spMkLst>
        </pc:spChg>
      </pc:sldChg>
      <pc:sldChg chg="addCm">
        <pc:chgData name="Divya Krishnakumar" userId="083ee865-650d-4256-9272-f4d91147c45c" providerId="ADAL" clId="{7856F1A3-0B8A-45C8-B7E0-1DB966E0A74C}" dt="2022-02-18T09:16:07.542" v="126"/>
        <pc:sldMkLst>
          <pc:docMk/>
          <pc:sldMk cId="1634089838" sldId="323"/>
        </pc:sldMkLst>
      </pc:sldChg>
      <pc:sldChg chg="modSp mod">
        <pc:chgData name="Divya Krishnakumar" userId="083ee865-650d-4256-9272-f4d91147c45c" providerId="ADAL" clId="{7856F1A3-0B8A-45C8-B7E0-1DB966E0A74C}" dt="2022-02-18T09:16:54.331" v="135" actId="6549"/>
        <pc:sldMkLst>
          <pc:docMk/>
          <pc:sldMk cId="2209717256" sldId="324"/>
        </pc:sldMkLst>
        <pc:spChg chg="mod">
          <ac:chgData name="Divya Krishnakumar" userId="083ee865-650d-4256-9272-f4d91147c45c" providerId="ADAL" clId="{7856F1A3-0B8A-45C8-B7E0-1DB966E0A74C}" dt="2022-02-18T09:16:54.331" v="135" actId="6549"/>
          <ac:spMkLst>
            <pc:docMk/>
            <pc:sldMk cId="2209717256" sldId="324"/>
            <ac:spMk id="2" creationId="{00000000-0000-0000-0000-000000000000}"/>
          </ac:spMkLst>
        </pc:spChg>
      </pc:sldChg>
      <pc:sldChg chg="modSp mod addCm modCm">
        <pc:chgData name="Divya Krishnakumar" userId="083ee865-650d-4256-9272-f4d91147c45c" providerId="ADAL" clId="{7856F1A3-0B8A-45C8-B7E0-1DB966E0A74C}" dt="2022-02-18T09:13:38.574" v="119"/>
        <pc:sldMkLst>
          <pc:docMk/>
          <pc:sldMk cId="272376274" sldId="365"/>
        </pc:sldMkLst>
        <pc:spChg chg="mod">
          <ac:chgData name="Divya Krishnakumar" userId="083ee865-650d-4256-9272-f4d91147c45c" providerId="ADAL" clId="{7856F1A3-0B8A-45C8-B7E0-1DB966E0A74C}" dt="2022-02-18T09:06:43.543" v="111" actId="20577"/>
          <ac:spMkLst>
            <pc:docMk/>
            <pc:sldMk cId="272376274" sldId="365"/>
            <ac:spMk id="7" creationId="{51D4CD29-C8D6-4058-9435-E9175E2AFEC4}"/>
          </ac:spMkLst>
        </pc:spChg>
      </pc:sldChg>
      <pc:sldChg chg="modSp mod">
        <pc:chgData name="Divya Krishnakumar" userId="083ee865-650d-4256-9272-f4d91147c45c" providerId="ADAL" clId="{7856F1A3-0B8A-45C8-B7E0-1DB966E0A74C}" dt="2022-02-18T09:12:38.509" v="118" actId="6549"/>
        <pc:sldMkLst>
          <pc:docMk/>
          <pc:sldMk cId="2365997177" sldId="379"/>
        </pc:sldMkLst>
        <pc:spChg chg="mod">
          <ac:chgData name="Divya Krishnakumar" userId="083ee865-650d-4256-9272-f4d91147c45c" providerId="ADAL" clId="{7856F1A3-0B8A-45C8-B7E0-1DB966E0A74C}" dt="2022-02-18T09:12:38.509" v="118" actId="6549"/>
          <ac:spMkLst>
            <pc:docMk/>
            <pc:sldMk cId="2365997177" sldId="379"/>
            <ac:spMk id="5" creationId="{378CE294-A304-4FE5-ADB0-48254C5ACF77}"/>
          </ac:spMkLst>
        </pc:spChg>
      </pc:sldChg>
      <pc:sldChg chg="addCm">
        <pc:chgData name="Divya Krishnakumar" userId="083ee865-650d-4256-9272-f4d91147c45c" providerId="ADAL" clId="{7856F1A3-0B8A-45C8-B7E0-1DB966E0A74C}" dt="2022-02-18T08:06:35.551" v="4"/>
        <pc:sldMkLst>
          <pc:docMk/>
          <pc:sldMk cId="3981260275" sldId="433"/>
        </pc:sldMkLst>
      </pc:sldChg>
      <pc:sldChg chg="modSp mod">
        <pc:chgData name="Divya Krishnakumar" userId="083ee865-650d-4256-9272-f4d91147c45c" providerId="ADAL" clId="{7856F1A3-0B8A-45C8-B7E0-1DB966E0A74C}" dt="2022-02-18T08:02:19.380" v="0" actId="20577"/>
        <pc:sldMkLst>
          <pc:docMk/>
          <pc:sldMk cId="3836483968" sldId="435"/>
        </pc:sldMkLst>
        <pc:spChg chg="mod">
          <ac:chgData name="Divya Krishnakumar" userId="083ee865-650d-4256-9272-f4d91147c45c" providerId="ADAL" clId="{7856F1A3-0B8A-45C8-B7E0-1DB966E0A74C}" dt="2022-02-18T08:02:19.380" v="0" actId="20577"/>
          <ac:spMkLst>
            <pc:docMk/>
            <pc:sldMk cId="3836483968" sldId="435"/>
            <ac:spMk id="7" creationId="{51D4CD29-C8D6-4058-9435-E9175E2AFEC4}"/>
          </ac:spMkLst>
        </pc:spChg>
      </pc:sldChg>
      <pc:sldChg chg="modSp mod">
        <pc:chgData name="Divya Krishnakumar" userId="083ee865-650d-4256-9272-f4d91147c45c" providerId="ADAL" clId="{7856F1A3-0B8A-45C8-B7E0-1DB966E0A74C}" dt="2022-02-18T09:10:32.692" v="115" actId="6549"/>
        <pc:sldMkLst>
          <pc:docMk/>
          <pc:sldMk cId="288985424" sldId="436"/>
        </pc:sldMkLst>
        <pc:spChg chg="mod">
          <ac:chgData name="Divya Krishnakumar" userId="083ee865-650d-4256-9272-f4d91147c45c" providerId="ADAL" clId="{7856F1A3-0B8A-45C8-B7E0-1DB966E0A74C}" dt="2022-02-18T09:10:32.692" v="115" actId="6549"/>
          <ac:spMkLst>
            <pc:docMk/>
            <pc:sldMk cId="288985424" sldId="436"/>
            <ac:spMk id="7" creationId="{045CD120-AFFC-4BEA-A617-47DCF0109B5C}"/>
          </ac:spMkLst>
        </pc:spChg>
      </pc:sldChg>
      <pc:sldChg chg="modSp mod">
        <pc:chgData name="Divya Krishnakumar" userId="083ee865-650d-4256-9272-f4d91147c45c" providerId="ADAL" clId="{7856F1A3-0B8A-45C8-B7E0-1DB966E0A74C}" dt="2022-02-18T09:11:17.705" v="117" actId="20577"/>
        <pc:sldMkLst>
          <pc:docMk/>
          <pc:sldMk cId="2038899878" sldId="437"/>
        </pc:sldMkLst>
        <pc:spChg chg="mod">
          <ac:chgData name="Divya Krishnakumar" userId="083ee865-650d-4256-9272-f4d91147c45c" providerId="ADAL" clId="{7856F1A3-0B8A-45C8-B7E0-1DB966E0A74C}" dt="2022-02-18T09:11:17.705" v="117" actId="20577"/>
          <ac:spMkLst>
            <pc:docMk/>
            <pc:sldMk cId="2038899878" sldId="437"/>
            <ac:spMk id="7" creationId="{045CD120-AFFC-4BEA-A617-47DCF0109B5C}"/>
          </ac:spMkLst>
        </pc:spChg>
      </pc:sldChg>
      <pc:sldChg chg="modSp mod">
        <pc:chgData name="Divya Krishnakumar" userId="083ee865-650d-4256-9272-f4d91147c45c" providerId="ADAL" clId="{7856F1A3-0B8A-45C8-B7E0-1DB966E0A74C}" dt="2022-02-18T09:14:18.470" v="120" actId="6549"/>
        <pc:sldMkLst>
          <pc:docMk/>
          <pc:sldMk cId="410487531" sldId="439"/>
        </pc:sldMkLst>
        <pc:spChg chg="mod">
          <ac:chgData name="Divya Krishnakumar" userId="083ee865-650d-4256-9272-f4d91147c45c" providerId="ADAL" clId="{7856F1A3-0B8A-45C8-B7E0-1DB966E0A74C}" dt="2022-02-18T09:14:18.470" v="120" actId="6549"/>
          <ac:spMkLst>
            <pc:docMk/>
            <pc:sldMk cId="410487531" sldId="439"/>
            <ac:spMk id="5" creationId="{378CE294-A304-4FE5-ADB0-48254C5ACF77}"/>
          </ac:spMkLst>
        </pc:spChg>
      </pc:sldChg>
      <pc:sldChg chg="modSp mod addCm">
        <pc:chgData name="Divya Krishnakumar" userId="083ee865-650d-4256-9272-f4d91147c45c" providerId="ADAL" clId="{7856F1A3-0B8A-45C8-B7E0-1DB966E0A74C}" dt="2022-02-18T08:37:56.375" v="45" actId="20577"/>
        <pc:sldMkLst>
          <pc:docMk/>
          <pc:sldMk cId="2731562939" sldId="446"/>
        </pc:sldMkLst>
        <pc:graphicFrameChg chg="modGraphic">
          <ac:chgData name="Divya Krishnakumar" userId="083ee865-650d-4256-9272-f4d91147c45c" providerId="ADAL" clId="{7856F1A3-0B8A-45C8-B7E0-1DB966E0A74C}" dt="2022-02-18T08:37:56.375" v="45" actId="20577"/>
          <ac:graphicFrameMkLst>
            <pc:docMk/>
            <pc:sldMk cId="2731562939" sldId="446"/>
            <ac:graphicFrameMk id="7" creationId="{92C49654-D147-4C82-8DFF-30342713EBE2}"/>
          </ac:graphicFrameMkLst>
        </pc:graphicFrameChg>
      </pc:sldChg>
      <pc:sldChg chg="modSp mod">
        <pc:chgData name="Divya Krishnakumar" userId="083ee865-650d-4256-9272-f4d91147c45c" providerId="ADAL" clId="{7856F1A3-0B8A-45C8-B7E0-1DB966E0A74C}" dt="2022-02-18T08:38:25.519" v="59" actId="20577"/>
        <pc:sldMkLst>
          <pc:docMk/>
          <pc:sldMk cId="2386661665" sldId="447"/>
        </pc:sldMkLst>
        <pc:graphicFrameChg chg="modGraphic">
          <ac:chgData name="Divya Krishnakumar" userId="083ee865-650d-4256-9272-f4d91147c45c" providerId="ADAL" clId="{7856F1A3-0B8A-45C8-B7E0-1DB966E0A74C}" dt="2022-02-18T08:38:25.519" v="59" actId="20577"/>
          <ac:graphicFrameMkLst>
            <pc:docMk/>
            <pc:sldMk cId="2386661665" sldId="447"/>
            <ac:graphicFrameMk id="7" creationId="{92C49654-D147-4C82-8DFF-30342713EBE2}"/>
          </ac:graphicFrameMkLst>
        </pc:graphicFrameChg>
      </pc:sldChg>
      <pc:sldChg chg="modSp mod">
        <pc:chgData name="Divya Krishnakumar" userId="083ee865-650d-4256-9272-f4d91147c45c" providerId="ADAL" clId="{7856F1A3-0B8A-45C8-B7E0-1DB966E0A74C}" dt="2022-02-18T08:38:49.539" v="73" actId="20577"/>
        <pc:sldMkLst>
          <pc:docMk/>
          <pc:sldMk cId="3617030512" sldId="448"/>
        </pc:sldMkLst>
        <pc:graphicFrameChg chg="modGraphic">
          <ac:chgData name="Divya Krishnakumar" userId="083ee865-650d-4256-9272-f4d91147c45c" providerId="ADAL" clId="{7856F1A3-0B8A-45C8-B7E0-1DB966E0A74C}" dt="2022-02-18T08:38:49.539" v="73" actId="20577"/>
          <ac:graphicFrameMkLst>
            <pc:docMk/>
            <pc:sldMk cId="3617030512" sldId="448"/>
            <ac:graphicFrameMk id="7" creationId="{92C49654-D147-4C82-8DFF-30342713EBE2}"/>
          </ac:graphicFrameMkLst>
        </pc:graphicFrameChg>
      </pc:sldChg>
      <pc:sldChg chg="modSp mod">
        <pc:chgData name="Divya Krishnakumar" userId="083ee865-650d-4256-9272-f4d91147c45c" providerId="ADAL" clId="{7856F1A3-0B8A-45C8-B7E0-1DB966E0A74C}" dt="2022-02-18T08:39:13.507" v="97" actId="20577"/>
        <pc:sldMkLst>
          <pc:docMk/>
          <pc:sldMk cId="1984524223" sldId="449"/>
        </pc:sldMkLst>
        <pc:graphicFrameChg chg="modGraphic">
          <ac:chgData name="Divya Krishnakumar" userId="083ee865-650d-4256-9272-f4d91147c45c" providerId="ADAL" clId="{7856F1A3-0B8A-45C8-B7E0-1DB966E0A74C}" dt="2022-02-18T08:39:13.507" v="97" actId="20577"/>
          <ac:graphicFrameMkLst>
            <pc:docMk/>
            <pc:sldMk cId="1984524223" sldId="449"/>
            <ac:graphicFrameMk id="7" creationId="{92C49654-D147-4C82-8DFF-30342713EBE2}"/>
          </ac:graphicFrameMkLst>
        </pc:graphicFrameChg>
      </pc:sldChg>
      <pc:sldChg chg="modSp mod">
        <pc:chgData name="Divya Krishnakumar" userId="083ee865-650d-4256-9272-f4d91147c45c" providerId="ADAL" clId="{7856F1A3-0B8A-45C8-B7E0-1DB966E0A74C}" dt="2022-02-18T08:39:23.408" v="103" actId="20577"/>
        <pc:sldMkLst>
          <pc:docMk/>
          <pc:sldMk cId="1300293380" sldId="452"/>
        </pc:sldMkLst>
        <pc:graphicFrameChg chg="modGraphic">
          <ac:chgData name="Divya Krishnakumar" userId="083ee865-650d-4256-9272-f4d91147c45c" providerId="ADAL" clId="{7856F1A3-0B8A-45C8-B7E0-1DB966E0A74C}" dt="2022-02-18T08:39:23.408" v="103" actId="20577"/>
          <ac:graphicFrameMkLst>
            <pc:docMk/>
            <pc:sldMk cId="1300293380" sldId="452"/>
            <ac:graphicFrameMk id="7" creationId="{92C49654-D147-4C82-8DFF-30342713EBE2}"/>
          </ac:graphicFrameMkLst>
        </pc:graphicFrameChg>
      </pc:sldChg>
      <pc:sldChg chg="modSp mod">
        <pc:chgData name="Divya Krishnakumar" userId="083ee865-650d-4256-9272-f4d91147c45c" providerId="ADAL" clId="{7856F1A3-0B8A-45C8-B7E0-1DB966E0A74C}" dt="2022-02-18T08:39:32.178" v="109" actId="20577"/>
        <pc:sldMkLst>
          <pc:docMk/>
          <pc:sldMk cId="3700786554" sldId="453"/>
        </pc:sldMkLst>
        <pc:graphicFrameChg chg="modGraphic">
          <ac:chgData name="Divya Krishnakumar" userId="083ee865-650d-4256-9272-f4d91147c45c" providerId="ADAL" clId="{7856F1A3-0B8A-45C8-B7E0-1DB966E0A74C}" dt="2022-02-18T08:39:32.178" v="109" actId="20577"/>
          <ac:graphicFrameMkLst>
            <pc:docMk/>
            <pc:sldMk cId="3700786554" sldId="453"/>
            <ac:graphicFrameMk id="7" creationId="{92C49654-D147-4C82-8DFF-30342713EBE2}"/>
          </ac:graphicFrameMkLst>
        </pc:graphicFrameChg>
      </pc:sldChg>
      <pc:sldChg chg="addCm">
        <pc:chgData name="Divya Krishnakumar" userId="083ee865-650d-4256-9272-f4d91147c45c" providerId="ADAL" clId="{7856F1A3-0B8A-45C8-B7E0-1DB966E0A74C}" dt="2022-02-18T09:04:23.526" v="110"/>
        <pc:sldMkLst>
          <pc:docMk/>
          <pc:sldMk cId="579374066" sldId="454"/>
        </pc:sldMkLst>
      </pc:sldChg>
      <pc:sldChg chg="addCm">
        <pc:chgData name="Divya Krishnakumar" userId="083ee865-650d-4256-9272-f4d91147c45c" providerId="ADAL" clId="{7856F1A3-0B8A-45C8-B7E0-1DB966E0A74C}" dt="2022-02-18T09:19:09.068" v="136"/>
        <pc:sldMkLst>
          <pc:docMk/>
          <pc:sldMk cId="2128963388" sldId="456"/>
        </pc:sldMkLst>
      </pc:sldChg>
      <pc:sldChg chg="modSp mod">
        <pc:chgData name="Divya Krishnakumar" userId="083ee865-650d-4256-9272-f4d91147c45c" providerId="ADAL" clId="{7856F1A3-0B8A-45C8-B7E0-1DB966E0A74C}" dt="2022-02-18T08:07:17.628" v="9" actId="20577"/>
        <pc:sldMkLst>
          <pc:docMk/>
          <pc:sldMk cId="558379424" sldId="459"/>
        </pc:sldMkLst>
        <pc:spChg chg="mod">
          <ac:chgData name="Divya Krishnakumar" userId="083ee865-650d-4256-9272-f4d91147c45c" providerId="ADAL" clId="{7856F1A3-0B8A-45C8-B7E0-1DB966E0A74C}" dt="2022-02-18T08:07:17.628" v="9" actId="20577"/>
          <ac:spMkLst>
            <pc:docMk/>
            <pc:sldMk cId="558379424" sldId="459"/>
            <ac:spMk id="2"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E8AA413-85C6-40F2-B867-268CAAA7E377}" type="datetimeFigureOut">
              <a:rPr lang="en-US" smtClean="0"/>
              <a:t>2/23/2022</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767803E-66EE-42CE-8DFB-98553954E472}" type="slidenum">
              <a:rPr lang="en-US" smtClean="0"/>
              <a:t>‹#›</a:t>
            </a:fld>
            <a:endParaRPr lang="en-US" dirty="0"/>
          </a:p>
        </p:txBody>
      </p:sp>
    </p:spTree>
    <p:extLst>
      <p:ext uri="{BB962C8B-B14F-4D97-AF65-F5344CB8AC3E}">
        <p14:creationId xmlns:p14="http://schemas.microsoft.com/office/powerpoint/2010/main" val="217621028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defRPr>
            </a:lvl1pPr>
          </a:lstStyle>
          <a:p>
            <a:pPr>
              <a:defRPr/>
            </a:pPr>
            <a:fld id="{86680D68-05FF-7942-990A-B21BB8E6CE33}" type="datetimeFigureOut">
              <a:rPr lang="en-US"/>
              <a:pPr>
                <a:defRPr/>
              </a:pPr>
              <a:t>2/23/2022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a:latin typeface="+mn-lt"/>
              </a:defRPr>
            </a:lvl1pPr>
          </a:lstStyle>
          <a:p>
            <a:pPr>
              <a:defRPr/>
            </a:pPr>
            <a:fld id="{91CAE60C-72A0-D14D-8733-C13212F694AD}" type="slidenum">
              <a:rPr lang="en-US"/>
              <a:pPr>
                <a:defRPr/>
              </a:pPr>
              <a:t>‹#›</a:t>
            </a:fld>
            <a:endParaRPr lang="en-US" dirty="0"/>
          </a:p>
        </p:txBody>
      </p:sp>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1</a:t>
            </a:fld>
            <a:endParaRPr lang="en-US" dirty="0"/>
          </a:p>
        </p:txBody>
      </p:sp>
    </p:spTree>
    <p:extLst>
      <p:ext uri="{BB962C8B-B14F-4D97-AF65-F5344CB8AC3E}">
        <p14:creationId xmlns:p14="http://schemas.microsoft.com/office/powerpoint/2010/main" val="39581679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36</a:t>
            </a:fld>
            <a:endParaRPr lang="en-US" dirty="0"/>
          </a:p>
        </p:txBody>
      </p:sp>
    </p:spTree>
    <p:extLst>
      <p:ext uri="{BB962C8B-B14F-4D97-AF65-F5344CB8AC3E}">
        <p14:creationId xmlns:p14="http://schemas.microsoft.com/office/powerpoint/2010/main" val="3346741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Instructions:</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Use the Knowledge Check questions to periodically pose a question to students during class to gauge how well they can recall the material that was presented.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37</a:t>
            </a:fld>
            <a:endParaRPr lang="en-US" dirty="0"/>
          </a:p>
        </p:txBody>
      </p:sp>
    </p:spTree>
    <p:extLst>
      <p:ext uri="{BB962C8B-B14F-4D97-AF65-F5344CB8AC3E}">
        <p14:creationId xmlns:p14="http://schemas.microsoft.com/office/powerpoint/2010/main" val="36314110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38</a:t>
            </a:fld>
            <a:endParaRPr lang="en-US" dirty="0"/>
          </a:p>
        </p:txBody>
      </p:sp>
    </p:spTree>
    <p:extLst>
      <p:ext uri="{BB962C8B-B14F-4D97-AF65-F5344CB8AC3E}">
        <p14:creationId xmlns:p14="http://schemas.microsoft.com/office/powerpoint/2010/main" val="38062120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Instructions:</a:t>
            </a:r>
          </a:p>
          <a:p>
            <a:r>
              <a:rPr lang="en-US" sz="1200" dirty="0">
                <a:effectLst/>
                <a:latin typeface="Calibri" panose="020F0502020204030204" pitchFamily="34" charset="0"/>
                <a:ea typeface="Calibri" panose="020F0502020204030204" pitchFamily="34" charset="0"/>
                <a:cs typeface="Times New Roman" panose="02020603050405020304" pitchFamily="18" charset="0"/>
              </a:rPr>
              <a:t>Use the Discussion activity to encourage group conversation about a related topic of interest. </a:t>
            </a:r>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39</a:t>
            </a:fld>
            <a:endParaRPr lang="en-US" dirty="0"/>
          </a:p>
        </p:txBody>
      </p:sp>
    </p:spTree>
    <p:extLst>
      <p:ext uri="{BB962C8B-B14F-4D97-AF65-F5344CB8AC3E}">
        <p14:creationId xmlns:p14="http://schemas.microsoft.com/office/powerpoint/2010/main" val="24805617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40</a:t>
            </a:fld>
            <a:endParaRPr lang="en-US" dirty="0"/>
          </a:p>
        </p:txBody>
      </p:sp>
    </p:spTree>
    <p:extLst>
      <p:ext uri="{BB962C8B-B14F-4D97-AF65-F5344CB8AC3E}">
        <p14:creationId xmlns:p14="http://schemas.microsoft.com/office/powerpoint/2010/main" val="37326151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Instructions:</a:t>
            </a:r>
          </a:p>
          <a:p>
            <a:pPr marL="0" indent="0">
              <a:buFontTx/>
              <a:buNone/>
            </a:pPr>
            <a:r>
              <a:rPr lang="en-US" dirty="0"/>
              <a:t>Use the Self-Assessment question to encourage students to evaluate their progress or goals in the course, as well as determine how they might apply their learning or grow as an individual.</a:t>
            </a:r>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48</a:t>
            </a:fld>
            <a:endParaRPr lang="en-US" dirty="0"/>
          </a:p>
        </p:txBody>
      </p:sp>
    </p:spTree>
    <p:extLst>
      <p:ext uri="{BB962C8B-B14F-4D97-AF65-F5344CB8AC3E}">
        <p14:creationId xmlns:p14="http://schemas.microsoft.com/office/powerpoint/2010/main" val="30501535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2</a:t>
            </a:fld>
            <a:endParaRPr lang="en-US" dirty="0"/>
          </a:p>
        </p:txBody>
      </p:sp>
    </p:spTree>
    <p:extLst>
      <p:ext uri="{BB962C8B-B14F-4D97-AF65-F5344CB8AC3E}">
        <p14:creationId xmlns:p14="http://schemas.microsoft.com/office/powerpoint/2010/main" val="17295413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Instructions:</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Use the Knowledge Check questions to periodically pose a question to students during class to gauge how well they can recall the material that was presented. </a:t>
            </a:r>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5</a:t>
            </a:fld>
            <a:endParaRPr lang="en-US" dirty="0"/>
          </a:p>
        </p:txBody>
      </p:sp>
    </p:spTree>
    <p:extLst>
      <p:ext uri="{BB962C8B-B14F-4D97-AF65-F5344CB8AC3E}">
        <p14:creationId xmlns:p14="http://schemas.microsoft.com/office/powerpoint/2010/main" val="8715916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6</a:t>
            </a:fld>
            <a:endParaRPr lang="en-US" dirty="0"/>
          </a:p>
        </p:txBody>
      </p:sp>
    </p:spTree>
    <p:extLst>
      <p:ext uri="{BB962C8B-B14F-4D97-AF65-F5344CB8AC3E}">
        <p14:creationId xmlns:p14="http://schemas.microsoft.com/office/powerpoint/2010/main" val="19681879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b="0" dirty="0"/>
              <a:t>Instructions: </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1. Use this activity to solicit student opinions about concepts in the module or to play a game. </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2. Go to kahoot.com, or the platform of your preference, and log in or sign up.</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3. Create the challenge.</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4. Teacher Tip: Turn off the timer to prioritize accuracy or turn on the nickname generator to avoid inappropriate nicknames.</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5. Invite players by sharing the link or PIN.</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6. This can be done synchronously during class or asynchronously for review or homework. </a:t>
            </a:r>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7</a:t>
            </a:fld>
            <a:endParaRPr lang="en-US" dirty="0"/>
          </a:p>
        </p:txBody>
      </p:sp>
    </p:spTree>
    <p:extLst>
      <p:ext uri="{BB962C8B-B14F-4D97-AF65-F5344CB8AC3E}">
        <p14:creationId xmlns:p14="http://schemas.microsoft.com/office/powerpoint/2010/main" val="24198853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8</a:t>
            </a:fld>
            <a:endParaRPr lang="en-US" dirty="0"/>
          </a:p>
        </p:txBody>
      </p:sp>
    </p:spTree>
    <p:extLst>
      <p:ext uri="{BB962C8B-B14F-4D97-AF65-F5344CB8AC3E}">
        <p14:creationId xmlns:p14="http://schemas.microsoft.com/office/powerpoint/2010/main" val="33653267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19</a:t>
            </a:fld>
            <a:endParaRPr lang="en-US" dirty="0"/>
          </a:p>
        </p:txBody>
      </p:sp>
    </p:spTree>
    <p:extLst>
      <p:ext uri="{BB962C8B-B14F-4D97-AF65-F5344CB8AC3E}">
        <p14:creationId xmlns:p14="http://schemas.microsoft.com/office/powerpoint/2010/main" val="11349357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22</a:t>
            </a:fld>
            <a:endParaRPr lang="en-US" dirty="0"/>
          </a:p>
        </p:txBody>
      </p:sp>
    </p:spTree>
    <p:extLst>
      <p:ext uri="{BB962C8B-B14F-4D97-AF65-F5344CB8AC3E}">
        <p14:creationId xmlns:p14="http://schemas.microsoft.com/office/powerpoint/2010/main" val="14183114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b="0" dirty="0"/>
              <a:t>Instructions: </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1. Use this activity to solicit student opinions about concepts in the module or to play a game. </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2. Go to kahoot.com, or the platform of your preference, and log in or sign up.</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3. Create the challenge.</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4. Teacher Tip: Turn off the timer to prioritize accuracy or turn on the nickname generator to avoid inappropriate nicknames.</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5. Invite players by sharing the link or PIN.</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6. This can be done synchronously during class or asynchronously for review or homework. </a:t>
            </a:r>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35</a:t>
            </a:fld>
            <a:endParaRPr lang="en-US" dirty="0"/>
          </a:p>
        </p:txBody>
      </p:sp>
    </p:spTree>
    <p:extLst>
      <p:ext uri="{BB962C8B-B14F-4D97-AF65-F5344CB8AC3E}">
        <p14:creationId xmlns:p14="http://schemas.microsoft.com/office/powerpoint/2010/main" val="188698115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a:off x="192" y="16"/>
            <a:ext cx="12191807" cy="6865874"/>
          </a:xfrm>
          <a:prstGeom prst="rect">
            <a:avLst/>
          </a:prstGeom>
        </p:spPr>
      </p:pic>
      <p:sp>
        <p:nvSpPr>
          <p:cNvPr id="2" name="Title 1"/>
          <p:cNvSpPr>
            <a:spLocks noGrp="1"/>
          </p:cNvSpPr>
          <p:nvPr>
            <p:ph type="title"/>
          </p:nvPr>
        </p:nvSpPr>
        <p:spPr>
          <a:xfrm>
            <a:off x="838200" y="2291187"/>
            <a:ext cx="10515600" cy="684026"/>
          </a:xfrm>
        </p:spPr>
        <p:txBody>
          <a:bodyPr/>
          <a:lstStyle>
            <a:lvl1pPr>
              <a:defRPr>
                <a:solidFill>
                  <a:schemeClr val="bg1"/>
                </a:solidFill>
              </a:defRPr>
            </a:lvl1pPr>
          </a:lstStyle>
          <a:p>
            <a:r>
              <a:rPr lang="en-US"/>
              <a:t>Click to edit Master title style</a:t>
            </a:r>
          </a:p>
        </p:txBody>
      </p:sp>
      <p:sp>
        <p:nvSpPr>
          <p:cNvPr id="3" name="Text Placeholder 2"/>
          <p:cNvSpPr>
            <a:spLocks noGrp="1"/>
          </p:cNvSpPr>
          <p:nvPr>
            <p:ph type="body" sz="quarter" idx="10" hasCustomPrompt="1"/>
          </p:nvPr>
        </p:nvSpPr>
        <p:spPr>
          <a:xfrm>
            <a:off x="4867275" y="3619985"/>
            <a:ext cx="2457450" cy="597477"/>
          </a:xfrm>
        </p:spPr>
        <p:txBody>
          <a:bodyPr>
            <a:normAutofit/>
          </a:bodyPr>
          <a:lstStyle>
            <a:lvl1pPr marL="0" indent="0" algn="ctr">
              <a:buNone/>
              <a:defRPr sz="2000" b="0" i="0">
                <a:solidFill>
                  <a:schemeClr val="bg1"/>
                </a:solidFill>
                <a:latin typeface="Arial" charset="0"/>
                <a:ea typeface="Arial" charset="0"/>
                <a:cs typeface="Arial" charset="0"/>
              </a:defRPr>
            </a:lvl1pPr>
          </a:lstStyle>
          <a:p>
            <a:pPr lvl="0"/>
            <a:r>
              <a:rPr lang="en-US"/>
              <a:t>Click to edit date</a:t>
            </a:r>
          </a:p>
        </p:txBody>
      </p:sp>
      <p:pic>
        <p:nvPicPr>
          <p:cNvPr id="9"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r>
              <a:rPr lang="en-US" dirty="0"/>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732658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 and Caption">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6" name="Picture Placeholder 5"/>
          <p:cNvSpPr>
            <a:spLocks noGrp="1"/>
          </p:cNvSpPr>
          <p:nvPr>
            <p:ph type="pic" sz="quarter" idx="10"/>
          </p:nvPr>
        </p:nvSpPr>
        <p:spPr>
          <a:xfrm>
            <a:off x="733118" y="1619557"/>
            <a:ext cx="6477000" cy="4259263"/>
          </a:xfrm>
        </p:spPr>
        <p:txBody>
          <a:bodyPr/>
          <a:lstStyle/>
          <a:p>
            <a:r>
              <a:rPr lang="en-US" dirty="0"/>
              <a:t>Click icon to add picture</a:t>
            </a:r>
          </a:p>
        </p:txBody>
      </p:sp>
      <p:sp>
        <p:nvSpPr>
          <p:cNvPr id="10" name="Text Placeholder 9"/>
          <p:cNvSpPr>
            <a:spLocks noGrp="1"/>
          </p:cNvSpPr>
          <p:nvPr>
            <p:ph type="body" sz="quarter" idx="11" hasCustomPrompt="1"/>
          </p:nvPr>
        </p:nvSpPr>
        <p:spPr>
          <a:xfrm>
            <a:off x="7478972" y="4070657"/>
            <a:ext cx="3976406" cy="1808163"/>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8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Click to add caption to accompany content. Lorem ipsum dolor sit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amet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consectetur</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adipiscing</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elit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sed</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do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eiusmod</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tempor</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incididunt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ut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labore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et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dolore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magna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aliqua</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Viverra</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vitae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congue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eu</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consequat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ac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felis</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donec</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et.</a:t>
            </a:r>
          </a:p>
        </p:txBody>
      </p:sp>
      <p:sp>
        <p:nvSpPr>
          <p:cNvPr id="7" name="Footer">
            <a:extLst>
              <a:ext uri="{FF2B5EF4-FFF2-40B4-BE49-F238E27FC236}">
                <a16:creationId xmlns:a16="http://schemas.microsoft.com/office/drawing/2014/main" id="{3D3CEFA6-1052-4CB3-8134-501BB4231EC5}"/>
              </a:ext>
            </a:extLst>
          </p:cNvP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Antill,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
        <p:nvSpPr>
          <p:cNvPr id="8" name="Text Placeholder 9">
            <a:extLst>
              <a:ext uri="{FF2B5EF4-FFF2-40B4-BE49-F238E27FC236}">
                <a16:creationId xmlns:a16="http://schemas.microsoft.com/office/drawing/2014/main" id="{4D2E82F8-8478-47DF-BB49-FCCDE3B17108}"/>
              </a:ext>
            </a:extLst>
          </p:cNvPr>
          <p:cNvSpPr>
            <a:spLocks noGrp="1"/>
          </p:cNvSpPr>
          <p:nvPr>
            <p:ph type="body" sz="quarter" idx="12"/>
          </p:nvPr>
        </p:nvSpPr>
        <p:spPr>
          <a:xfrm>
            <a:off x="7478972" y="3630961"/>
            <a:ext cx="3707552" cy="262425"/>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0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endParaRPr>
          </a:p>
        </p:txBody>
      </p:sp>
    </p:spTree>
    <p:extLst>
      <p:ext uri="{BB962C8B-B14F-4D97-AF65-F5344CB8AC3E}">
        <p14:creationId xmlns:p14="http://schemas.microsoft.com/office/powerpoint/2010/main" val="87119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ullet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Text Placeholder 11"/>
          <p:cNvSpPr>
            <a:spLocks noGrp="1"/>
          </p:cNvSpPr>
          <p:nvPr>
            <p:ph type="body" sz="quarter" idx="17" hasCustomPrompt="1"/>
          </p:nvPr>
        </p:nvSpPr>
        <p:spPr>
          <a:xfrm>
            <a:off x="743576" y="1638300"/>
            <a:ext cx="10711543" cy="4394200"/>
          </a:xfrm>
        </p:spPr>
        <p:txBody>
          <a:bodyPr>
            <a:normAutofit/>
          </a:bodyPr>
          <a:lstStyle>
            <a:lvl1pPr marL="342900" indent="-342900">
              <a:buClr>
                <a:srgbClr val="004A78"/>
              </a:buClr>
              <a:buFont typeface="Arial" charset="0"/>
              <a:buChar char="•"/>
              <a:defRPr sz="2000">
                <a:solidFill>
                  <a:srgbClr val="000000"/>
                </a:solidFill>
              </a:defRPr>
            </a:lvl1pPr>
            <a:lvl2pPr marL="685800" marR="0" indent="-228600" algn="l" defTabSz="914400" rtl="0" eaLnBrk="1" fontAlgn="base" latinLnBrk="0" hangingPunct="1">
              <a:lnSpc>
                <a:spcPct val="90000"/>
              </a:lnSpc>
              <a:spcBef>
                <a:spcPts val="500"/>
              </a:spcBef>
              <a:spcAft>
                <a:spcPct val="0"/>
              </a:spcAft>
              <a:buClr>
                <a:srgbClr val="FF6300"/>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a:t>Click to add text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nullam</a:t>
            </a:r>
            <a:r>
              <a:rPr lang="en-US"/>
              <a:t> non.</a:t>
            </a:r>
          </a:p>
          <a:p>
            <a:pPr lvl="0"/>
            <a:r>
              <a:rPr lang="en-US" err="1"/>
              <a:t>Mauris</a:t>
            </a:r>
            <a:r>
              <a:rPr lang="en-US"/>
              <a:t> a </a:t>
            </a:r>
            <a:r>
              <a:rPr lang="en-US" err="1"/>
              <a:t>diam</a:t>
            </a:r>
            <a:r>
              <a:rPr lang="en-US"/>
              <a:t> </a:t>
            </a:r>
            <a:r>
              <a:rPr lang="en-US" err="1"/>
              <a:t>maecenas</a:t>
            </a:r>
            <a:r>
              <a:rPr lang="en-US"/>
              <a:t> </a:t>
            </a:r>
            <a:r>
              <a:rPr lang="en-US" err="1"/>
              <a:t>sed</a:t>
            </a:r>
            <a:r>
              <a:rPr lang="en-US"/>
              <a:t> </a:t>
            </a:r>
            <a:r>
              <a:rPr lang="en-US" err="1"/>
              <a:t>enim</a:t>
            </a:r>
            <a:r>
              <a:rPr lang="en-US"/>
              <a:t> </a:t>
            </a:r>
            <a:r>
              <a:rPr lang="en-US" err="1"/>
              <a:t>ut</a:t>
            </a:r>
            <a:r>
              <a:rPr lang="en-US"/>
              <a:t> </a:t>
            </a:r>
            <a:r>
              <a:rPr lang="en-US" err="1"/>
              <a:t>sem</a:t>
            </a:r>
            <a:r>
              <a:rPr lang="en-US"/>
              <a:t> </a:t>
            </a:r>
            <a:r>
              <a:rPr lang="en-US" err="1"/>
              <a:t>viverra</a:t>
            </a:r>
            <a:r>
              <a:rPr lang="en-US"/>
              <a:t>.</a:t>
            </a:r>
          </a:p>
          <a:p>
            <a:pPr lvl="0"/>
            <a:r>
              <a:rPr lang="en-US" err="1"/>
              <a:t>Sed</a:t>
            </a:r>
            <a:r>
              <a:rPr lang="en-US"/>
              <a:t> </a:t>
            </a:r>
            <a:r>
              <a:rPr lang="en-US" err="1"/>
              <a:t>ullamcorper</a:t>
            </a:r>
            <a:r>
              <a:rPr lang="en-US"/>
              <a:t> </a:t>
            </a:r>
            <a:r>
              <a:rPr lang="en-US" err="1"/>
              <a:t>morbi</a:t>
            </a:r>
            <a:r>
              <a:rPr lang="en-US"/>
              <a:t> </a:t>
            </a:r>
            <a:r>
              <a:rPr lang="en-US" err="1"/>
              <a:t>tincidunt</a:t>
            </a:r>
            <a:r>
              <a:rPr lang="en-US"/>
              <a:t> </a:t>
            </a:r>
            <a:r>
              <a:rPr lang="en-US" err="1"/>
              <a:t>ornare</a:t>
            </a:r>
            <a:r>
              <a:rPr lang="en-US"/>
              <a:t>. Sit </a:t>
            </a:r>
            <a:r>
              <a:rPr lang="en-US" err="1"/>
              <a:t>amet</a:t>
            </a:r>
            <a:r>
              <a:rPr lang="en-US"/>
              <a:t> </a:t>
            </a:r>
            <a:r>
              <a:rPr lang="en-US" err="1"/>
              <a:t>volutpat</a:t>
            </a:r>
            <a:r>
              <a:rPr lang="en-US"/>
              <a:t> </a:t>
            </a:r>
            <a:r>
              <a:rPr lang="en-US" err="1"/>
              <a:t>consequat</a:t>
            </a:r>
            <a:r>
              <a:rPr lang="en-US"/>
              <a:t> </a:t>
            </a:r>
            <a:r>
              <a:rPr lang="en-US" err="1"/>
              <a:t>mauris</a:t>
            </a:r>
            <a:r>
              <a:rPr lang="en-US"/>
              <a:t> </a:t>
            </a:r>
            <a:r>
              <a:rPr lang="en-US" err="1"/>
              <a:t>nunc</a:t>
            </a:r>
            <a:r>
              <a:rPr lang="en-US"/>
              <a:t> </a:t>
            </a:r>
            <a:r>
              <a:rPr lang="en-US" err="1"/>
              <a:t>congue</a:t>
            </a:r>
            <a:r>
              <a:rPr lang="en-US"/>
              <a:t> nisi. </a:t>
            </a:r>
            <a:r>
              <a:rPr lang="en-US" err="1"/>
              <a:t>Mauris</a:t>
            </a:r>
            <a:r>
              <a:rPr lang="en-US"/>
              <a:t> sit </a:t>
            </a:r>
            <a:r>
              <a:rPr lang="en-US" err="1"/>
              <a:t>amet</a:t>
            </a:r>
            <a:r>
              <a:rPr lang="en-US"/>
              <a:t> </a:t>
            </a:r>
            <a:r>
              <a:rPr lang="en-US" err="1"/>
              <a:t>massa</a:t>
            </a:r>
            <a:r>
              <a:rPr lang="en-US"/>
              <a:t> vitae.</a:t>
            </a:r>
          </a:p>
          <a:p>
            <a:pPr lvl="0"/>
            <a:r>
              <a:rPr lang="en-US" err="1"/>
              <a:t>Consectetur</a:t>
            </a:r>
            <a:r>
              <a:rPr lang="en-US"/>
              <a:t> libero id </a:t>
            </a:r>
            <a:r>
              <a:rPr lang="en-US" err="1"/>
              <a:t>faucibus</a:t>
            </a:r>
            <a:r>
              <a:rPr lang="en-US"/>
              <a:t> </a:t>
            </a:r>
            <a:r>
              <a:rPr lang="en-US" err="1"/>
              <a:t>nisl</a:t>
            </a:r>
            <a:r>
              <a:rPr lang="en-US"/>
              <a:t> </a:t>
            </a:r>
            <a:r>
              <a:rPr lang="en-US" err="1"/>
              <a:t>tincidunt</a:t>
            </a:r>
            <a:r>
              <a:rPr lang="en-US"/>
              <a:t> </a:t>
            </a:r>
            <a:r>
              <a:rPr lang="en-US" err="1"/>
              <a:t>eget</a:t>
            </a:r>
            <a:r>
              <a:rPr lang="en-US"/>
              <a:t>.</a:t>
            </a:r>
          </a:p>
          <a:p>
            <a:pPr lvl="0"/>
            <a:r>
              <a:rPr lang="en-US" err="1"/>
              <a:t>Nulla</a:t>
            </a:r>
            <a:r>
              <a:rPr lang="en-US"/>
              <a:t> </a:t>
            </a:r>
            <a:r>
              <a:rPr lang="en-US" err="1"/>
              <a:t>facilisi</a:t>
            </a:r>
            <a:r>
              <a:rPr lang="en-US"/>
              <a:t> </a:t>
            </a:r>
            <a:r>
              <a:rPr lang="en-US" err="1"/>
              <a:t>morbi</a:t>
            </a:r>
            <a:r>
              <a:rPr lang="en-US"/>
              <a:t> tempus </a:t>
            </a:r>
            <a:r>
              <a:rPr lang="en-US" err="1"/>
              <a:t>iaculis</a:t>
            </a:r>
            <a:r>
              <a:rPr lang="en-US"/>
              <a:t> </a:t>
            </a:r>
            <a:r>
              <a:rPr lang="en-US" err="1"/>
              <a:t>urna</a:t>
            </a:r>
            <a:r>
              <a:rPr lang="en-US"/>
              <a:t> id </a:t>
            </a:r>
            <a:r>
              <a:rPr lang="en-US" err="1"/>
              <a:t>volutpat</a:t>
            </a:r>
            <a:r>
              <a:rPr lang="en-US"/>
              <a:t> lacus. </a:t>
            </a:r>
            <a:r>
              <a:rPr lang="en-US" err="1"/>
              <a:t>Imperdiet</a:t>
            </a:r>
            <a:r>
              <a:rPr lang="en-US"/>
              <a:t> </a:t>
            </a:r>
            <a:r>
              <a:rPr lang="en-US" err="1"/>
              <a:t>nulla</a:t>
            </a:r>
            <a:r>
              <a:rPr lang="en-US"/>
              <a:t> </a:t>
            </a:r>
            <a:r>
              <a:rPr lang="en-US" err="1"/>
              <a:t>malesuada</a:t>
            </a:r>
            <a:r>
              <a:rPr lang="en-US"/>
              <a:t> </a:t>
            </a:r>
            <a:r>
              <a:rPr lang="en-US" err="1"/>
              <a:t>pellentesque</a:t>
            </a:r>
            <a:r>
              <a:rPr lang="en-US"/>
              <a:t> </a:t>
            </a:r>
            <a:r>
              <a:rPr lang="en-US" err="1"/>
              <a:t>elit</a:t>
            </a:r>
            <a:r>
              <a:rPr lang="en-US"/>
              <a:t> </a:t>
            </a:r>
            <a:r>
              <a:rPr lang="en-US" err="1"/>
              <a:t>eget</a:t>
            </a:r>
            <a:r>
              <a:rPr lang="en-US"/>
              <a:t> gravida cum </a:t>
            </a:r>
            <a:r>
              <a:rPr lang="en-US" err="1"/>
              <a:t>sociis</a:t>
            </a:r>
            <a:r>
              <a:rPr lang="en-US"/>
              <a:t>.</a:t>
            </a:r>
          </a:p>
          <a:p>
            <a:pPr lvl="0"/>
            <a:r>
              <a:rPr lang="en-US" err="1"/>
              <a:t>Sed</a:t>
            </a:r>
            <a:r>
              <a:rPr lang="en-US"/>
              <a:t> </a:t>
            </a:r>
            <a:r>
              <a:rPr lang="en-US" err="1"/>
              <a:t>velit</a:t>
            </a:r>
            <a:r>
              <a:rPr lang="en-US"/>
              <a:t> </a:t>
            </a:r>
            <a:r>
              <a:rPr lang="en-US" err="1"/>
              <a:t>dignissim</a:t>
            </a:r>
            <a:r>
              <a:rPr lang="en-US"/>
              <a:t> </a:t>
            </a:r>
            <a:r>
              <a:rPr lang="en-US" err="1"/>
              <a:t>sodales</a:t>
            </a:r>
            <a:r>
              <a:rPr lang="en-US"/>
              <a:t> </a:t>
            </a:r>
            <a:r>
              <a:rPr lang="en-US" err="1"/>
              <a:t>ut.</a:t>
            </a:r>
            <a:endParaRPr lang="en-US"/>
          </a:p>
        </p:txBody>
      </p:sp>
      <p:sp>
        <p:nvSpPr>
          <p:cNvPr id="5" name="Foote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Antill Wilson, Hands-On Ethical Hacking and Network Defense, 4th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9058116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Number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Text Placeholder 11"/>
          <p:cNvSpPr>
            <a:spLocks noGrp="1"/>
          </p:cNvSpPr>
          <p:nvPr>
            <p:ph type="body" sz="quarter" idx="17" hasCustomPrompt="1"/>
          </p:nvPr>
        </p:nvSpPr>
        <p:spPr>
          <a:xfrm>
            <a:off x="743576" y="1638300"/>
            <a:ext cx="10711543" cy="4394200"/>
          </a:xfrm>
        </p:spPr>
        <p:txBody>
          <a:bodyPr>
            <a:normAutofit/>
          </a:bodyPr>
          <a:lstStyle>
            <a:lvl1pPr marL="457200" indent="-457200">
              <a:buClr>
                <a:srgbClr val="004A78"/>
              </a:buClr>
              <a:buFont typeface="+mj-lt"/>
              <a:buAutoNum type="arabicPeriod"/>
              <a:defRPr sz="2000">
                <a:solidFill>
                  <a:srgbClr val="000000"/>
                </a:solidFill>
              </a:defRPr>
            </a:lvl1pPr>
            <a:lvl2pPr marL="457200" marR="0" indent="0" algn="l" defTabSz="914400" rtl="0" eaLnBrk="1" fontAlgn="base" latinLnBrk="0" hangingPunct="1">
              <a:lnSpc>
                <a:spcPct val="90000"/>
              </a:lnSpc>
              <a:spcBef>
                <a:spcPts val="500"/>
              </a:spcBef>
              <a:spcAft>
                <a:spcPct val="0"/>
              </a:spcAft>
              <a:buClr>
                <a:srgbClr val="006298"/>
              </a:buClr>
              <a:buSzTx/>
              <a:buFont typeface="Arial" charset="0"/>
              <a:buNone/>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a:t>Click to add text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nullam</a:t>
            </a:r>
            <a:r>
              <a:rPr lang="en-US"/>
              <a:t> non.</a:t>
            </a:r>
          </a:p>
          <a:p>
            <a:pPr lvl="0"/>
            <a:r>
              <a:rPr lang="en-US" err="1"/>
              <a:t>Mauris</a:t>
            </a:r>
            <a:r>
              <a:rPr lang="en-US"/>
              <a:t> a </a:t>
            </a:r>
            <a:r>
              <a:rPr lang="en-US" err="1"/>
              <a:t>diam</a:t>
            </a:r>
            <a:r>
              <a:rPr lang="en-US"/>
              <a:t> </a:t>
            </a:r>
            <a:r>
              <a:rPr lang="en-US" err="1"/>
              <a:t>maecenas</a:t>
            </a:r>
            <a:r>
              <a:rPr lang="en-US"/>
              <a:t> </a:t>
            </a:r>
            <a:r>
              <a:rPr lang="en-US" err="1"/>
              <a:t>sed</a:t>
            </a:r>
            <a:r>
              <a:rPr lang="en-US"/>
              <a:t> </a:t>
            </a:r>
            <a:r>
              <a:rPr lang="en-US" err="1"/>
              <a:t>enim</a:t>
            </a:r>
            <a:r>
              <a:rPr lang="en-US"/>
              <a:t> </a:t>
            </a:r>
            <a:r>
              <a:rPr lang="en-US" err="1"/>
              <a:t>ut</a:t>
            </a:r>
            <a:r>
              <a:rPr lang="en-US"/>
              <a:t> </a:t>
            </a:r>
            <a:r>
              <a:rPr lang="en-US" err="1"/>
              <a:t>sem</a:t>
            </a:r>
            <a:r>
              <a:rPr lang="en-US"/>
              <a:t> </a:t>
            </a:r>
            <a:r>
              <a:rPr lang="en-US" err="1"/>
              <a:t>viverra</a:t>
            </a:r>
            <a:r>
              <a:rPr lang="en-US"/>
              <a:t>.</a:t>
            </a:r>
          </a:p>
          <a:p>
            <a:pPr lvl="0"/>
            <a:r>
              <a:rPr lang="en-US" err="1"/>
              <a:t>Sed</a:t>
            </a:r>
            <a:r>
              <a:rPr lang="en-US"/>
              <a:t> </a:t>
            </a:r>
            <a:r>
              <a:rPr lang="en-US" err="1"/>
              <a:t>ullamcorper</a:t>
            </a:r>
            <a:r>
              <a:rPr lang="en-US"/>
              <a:t> </a:t>
            </a:r>
            <a:r>
              <a:rPr lang="en-US" err="1"/>
              <a:t>morbi</a:t>
            </a:r>
            <a:r>
              <a:rPr lang="en-US"/>
              <a:t> </a:t>
            </a:r>
            <a:r>
              <a:rPr lang="en-US" err="1"/>
              <a:t>tincidunt</a:t>
            </a:r>
            <a:r>
              <a:rPr lang="en-US"/>
              <a:t> </a:t>
            </a:r>
            <a:r>
              <a:rPr lang="en-US" err="1"/>
              <a:t>ornare</a:t>
            </a:r>
            <a:r>
              <a:rPr lang="en-US"/>
              <a:t>. Sit </a:t>
            </a:r>
            <a:r>
              <a:rPr lang="en-US" err="1"/>
              <a:t>amet</a:t>
            </a:r>
            <a:r>
              <a:rPr lang="en-US"/>
              <a:t> </a:t>
            </a:r>
            <a:r>
              <a:rPr lang="en-US" err="1"/>
              <a:t>volutpat</a:t>
            </a:r>
            <a:r>
              <a:rPr lang="en-US"/>
              <a:t> </a:t>
            </a:r>
            <a:r>
              <a:rPr lang="en-US" err="1"/>
              <a:t>consequat</a:t>
            </a:r>
            <a:r>
              <a:rPr lang="en-US"/>
              <a:t> </a:t>
            </a:r>
            <a:r>
              <a:rPr lang="en-US" err="1"/>
              <a:t>mauris</a:t>
            </a:r>
            <a:r>
              <a:rPr lang="en-US"/>
              <a:t> </a:t>
            </a:r>
            <a:r>
              <a:rPr lang="en-US" err="1"/>
              <a:t>nunc</a:t>
            </a:r>
            <a:r>
              <a:rPr lang="en-US"/>
              <a:t> </a:t>
            </a:r>
            <a:r>
              <a:rPr lang="en-US" err="1"/>
              <a:t>congue</a:t>
            </a:r>
            <a:r>
              <a:rPr lang="en-US"/>
              <a:t> nisi. </a:t>
            </a:r>
            <a:r>
              <a:rPr lang="en-US" err="1"/>
              <a:t>Mauris</a:t>
            </a:r>
            <a:r>
              <a:rPr lang="en-US"/>
              <a:t> sit </a:t>
            </a:r>
            <a:r>
              <a:rPr lang="en-US" err="1"/>
              <a:t>amet</a:t>
            </a:r>
            <a:r>
              <a:rPr lang="en-US"/>
              <a:t> </a:t>
            </a:r>
            <a:r>
              <a:rPr lang="en-US" err="1"/>
              <a:t>massa</a:t>
            </a:r>
            <a:r>
              <a:rPr lang="en-US"/>
              <a:t> vitae.</a:t>
            </a:r>
          </a:p>
          <a:p>
            <a:pPr lvl="0"/>
            <a:r>
              <a:rPr lang="en-US" err="1"/>
              <a:t>Consectetur</a:t>
            </a:r>
            <a:r>
              <a:rPr lang="en-US"/>
              <a:t> libero id </a:t>
            </a:r>
            <a:r>
              <a:rPr lang="en-US" err="1"/>
              <a:t>faucibus</a:t>
            </a:r>
            <a:r>
              <a:rPr lang="en-US"/>
              <a:t> </a:t>
            </a:r>
            <a:r>
              <a:rPr lang="en-US" err="1"/>
              <a:t>nisl</a:t>
            </a:r>
            <a:r>
              <a:rPr lang="en-US"/>
              <a:t> </a:t>
            </a:r>
            <a:r>
              <a:rPr lang="en-US" err="1"/>
              <a:t>tincidunt</a:t>
            </a:r>
            <a:r>
              <a:rPr lang="en-US"/>
              <a:t> </a:t>
            </a:r>
            <a:r>
              <a:rPr lang="en-US" err="1"/>
              <a:t>eget</a:t>
            </a:r>
            <a:r>
              <a:rPr lang="en-US"/>
              <a:t>.</a:t>
            </a:r>
          </a:p>
          <a:p>
            <a:pPr lvl="0"/>
            <a:r>
              <a:rPr lang="en-US" err="1"/>
              <a:t>Nulla</a:t>
            </a:r>
            <a:r>
              <a:rPr lang="en-US"/>
              <a:t> </a:t>
            </a:r>
            <a:r>
              <a:rPr lang="en-US" err="1"/>
              <a:t>facilisi</a:t>
            </a:r>
            <a:r>
              <a:rPr lang="en-US"/>
              <a:t> </a:t>
            </a:r>
            <a:r>
              <a:rPr lang="en-US" err="1"/>
              <a:t>morbi</a:t>
            </a:r>
            <a:r>
              <a:rPr lang="en-US"/>
              <a:t> tempus </a:t>
            </a:r>
            <a:r>
              <a:rPr lang="en-US" err="1"/>
              <a:t>iaculis</a:t>
            </a:r>
            <a:r>
              <a:rPr lang="en-US"/>
              <a:t> </a:t>
            </a:r>
            <a:r>
              <a:rPr lang="en-US" err="1"/>
              <a:t>urna</a:t>
            </a:r>
            <a:r>
              <a:rPr lang="en-US"/>
              <a:t> id </a:t>
            </a:r>
            <a:r>
              <a:rPr lang="en-US" err="1"/>
              <a:t>volutpat</a:t>
            </a:r>
            <a:r>
              <a:rPr lang="en-US"/>
              <a:t> lacus. </a:t>
            </a:r>
            <a:r>
              <a:rPr lang="en-US" err="1"/>
              <a:t>Imperdiet</a:t>
            </a:r>
            <a:r>
              <a:rPr lang="en-US"/>
              <a:t> </a:t>
            </a:r>
            <a:r>
              <a:rPr lang="en-US" err="1"/>
              <a:t>nulla</a:t>
            </a:r>
            <a:r>
              <a:rPr lang="en-US"/>
              <a:t> </a:t>
            </a:r>
            <a:r>
              <a:rPr lang="en-US" err="1"/>
              <a:t>malesuada</a:t>
            </a:r>
            <a:r>
              <a:rPr lang="en-US"/>
              <a:t> </a:t>
            </a:r>
            <a:r>
              <a:rPr lang="en-US" err="1"/>
              <a:t>pellentesque</a:t>
            </a:r>
            <a:r>
              <a:rPr lang="en-US"/>
              <a:t> </a:t>
            </a:r>
            <a:r>
              <a:rPr lang="en-US" err="1"/>
              <a:t>elit</a:t>
            </a:r>
            <a:r>
              <a:rPr lang="en-US"/>
              <a:t> </a:t>
            </a:r>
            <a:r>
              <a:rPr lang="en-US" err="1"/>
              <a:t>eget</a:t>
            </a:r>
            <a:r>
              <a:rPr lang="en-US"/>
              <a:t> gravida cum </a:t>
            </a:r>
            <a:r>
              <a:rPr lang="en-US" err="1"/>
              <a:t>sociis</a:t>
            </a:r>
            <a:r>
              <a:rPr lang="en-US"/>
              <a:t>.</a:t>
            </a:r>
          </a:p>
          <a:p>
            <a:pPr lvl="0"/>
            <a:r>
              <a:rPr lang="en-US"/>
              <a:t>Sed </a:t>
            </a:r>
            <a:r>
              <a:rPr lang="en-US" err="1"/>
              <a:t>velit</a:t>
            </a:r>
            <a:r>
              <a:rPr lang="en-US"/>
              <a:t> </a:t>
            </a:r>
            <a:r>
              <a:rPr lang="en-US" err="1"/>
              <a:t>dignissim</a:t>
            </a:r>
            <a:r>
              <a:rPr lang="en-US"/>
              <a:t> </a:t>
            </a:r>
            <a:r>
              <a:rPr lang="en-US" err="1"/>
              <a:t>sodales</a:t>
            </a:r>
            <a:r>
              <a:rPr lang="en-US"/>
              <a:t> </a:t>
            </a:r>
            <a:r>
              <a:rPr lang="en-US" err="1"/>
              <a:t>ut.</a:t>
            </a:r>
            <a:endParaRPr lang="en-US"/>
          </a:p>
        </p:txBody>
      </p:sp>
      <p:sp>
        <p:nvSpPr>
          <p:cNvPr id="5"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7342647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Text Placeholder 11"/>
          <p:cNvSpPr>
            <a:spLocks noGrp="1"/>
          </p:cNvSpPr>
          <p:nvPr>
            <p:ph type="body" sz="quarter" idx="17" hasCustomPrompt="1"/>
          </p:nvPr>
        </p:nvSpPr>
        <p:spPr>
          <a:xfrm>
            <a:off x="743576" y="1638300"/>
            <a:ext cx="10711543" cy="4394200"/>
          </a:xfrm>
        </p:spPr>
        <p:txBody>
          <a:bodyPr>
            <a:normAutofit/>
          </a:bodyPr>
          <a:lstStyle>
            <a:lvl1pPr marL="342900" indent="-342900">
              <a:buClr>
                <a:srgbClr val="004A78"/>
              </a:buClr>
              <a:buFont typeface="Arial" charset="0"/>
              <a:buChar char="•"/>
              <a:defRPr sz="2000">
                <a:solidFill>
                  <a:srgbClr val="004A78"/>
                </a:solidFill>
              </a:defRPr>
            </a:lvl1pPr>
            <a:lvl2pPr marL="685800" marR="0" indent="-228600" algn="l" defTabSz="914400" rtl="0" eaLnBrk="1" fontAlgn="base" latinLnBrk="0" hangingPunct="1">
              <a:lnSpc>
                <a:spcPct val="90000"/>
              </a:lnSpc>
              <a:spcBef>
                <a:spcPts val="500"/>
              </a:spcBef>
              <a:spcAft>
                <a:spcPct val="0"/>
              </a:spcAft>
              <a:buClr>
                <a:srgbClr val="006298"/>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ourier New" panose="02070309020205020404" pitchFamily="49" charset="0"/>
              <a:buChar char="o"/>
              <a:defRPr sz="2000"/>
            </a:lvl4pPr>
            <a:lvl5pPr marL="2057400" indent="-228600">
              <a:buClr>
                <a:srgbClr val="000000"/>
              </a:buClr>
              <a:buFont typeface="Helvetica" charset="0"/>
              <a:buChar char="⁃"/>
              <a:defRPr sz="20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a:extLst>
              <a:ext uri="{FF2B5EF4-FFF2-40B4-BE49-F238E27FC236}">
                <a16:creationId xmlns:a16="http://schemas.microsoft.com/office/drawing/2014/main" id="{83735F31-4A9D-40F8-9F71-BD376A4D8D2F}"/>
              </a:ext>
            </a:extLst>
          </p:cNvP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Antill,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9151730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Table Placeholder 4"/>
          <p:cNvSpPr>
            <a:spLocks noGrp="1"/>
          </p:cNvSpPr>
          <p:nvPr>
            <p:ph type="tbl" sz="quarter" idx="10"/>
          </p:nvPr>
        </p:nvSpPr>
        <p:spPr>
          <a:xfrm>
            <a:off x="1895522" y="2019868"/>
            <a:ext cx="8128000" cy="3380095"/>
          </a:xfrm>
        </p:spPr>
        <p:txBody>
          <a:bodyPr/>
          <a:lstStyle/>
          <a:p>
            <a:r>
              <a:rPr lang="en-US" dirty="0"/>
              <a:t>Click icon to add table</a:t>
            </a:r>
          </a:p>
        </p:txBody>
      </p:sp>
      <p:sp>
        <p:nvSpPr>
          <p:cNvPr id="7" name="Footer">
            <a:extLst>
              <a:ext uri="{FF2B5EF4-FFF2-40B4-BE49-F238E27FC236}">
                <a16:creationId xmlns:a16="http://schemas.microsoft.com/office/drawing/2014/main" id="{479FF5D3-8EDD-4E3F-9076-F1A6AB3D3112}"/>
              </a:ext>
            </a:extLst>
          </p:cNvP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Antill,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7640349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itle and Tab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Table Placeholder 4"/>
          <p:cNvSpPr>
            <a:spLocks noGrp="1"/>
          </p:cNvSpPr>
          <p:nvPr>
            <p:ph type="tbl" sz="quarter" idx="10"/>
          </p:nvPr>
        </p:nvSpPr>
        <p:spPr>
          <a:xfrm>
            <a:off x="1652337" y="4026568"/>
            <a:ext cx="8507663" cy="2143416"/>
          </a:xfrm>
        </p:spPr>
        <p:txBody>
          <a:bodyPr/>
          <a:lstStyle/>
          <a:p>
            <a:r>
              <a:rPr lang="en-US" dirty="0"/>
              <a:t>Click icon to add table</a:t>
            </a:r>
          </a:p>
        </p:txBody>
      </p:sp>
      <p:sp>
        <p:nvSpPr>
          <p:cNvPr id="7" name="Footer">
            <a:extLst>
              <a:ext uri="{FF2B5EF4-FFF2-40B4-BE49-F238E27FC236}">
                <a16:creationId xmlns:a16="http://schemas.microsoft.com/office/drawing/2014/main" id="{479FF5D3-8EDD-4E3F-9076-F1A6AB3D3112}"/>
              </a:ext>
            </a:extLst>
          </p:cNvP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Antill,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
        <p:nvSpPr>
          <p:cNvPr id="6" name="Text Placeholder 11">
            <a:extLst>
              <a:ext uri="{FF2B5EF4-FFF2-40B4-BE49-F238E27FC236}">
                <a16:creationId xmlns:a16="http://schemas.microsoft.com/office/drawing/2014/main" id="{2D354C28-2602-4BD1-852F-6D26EF74A6E0}"/>
              </a:ext>
            </a:extLst>
          </p:cNvPr>
          <p:cNvSpPr>
            <a:spLocks noGrp="1"/>
          </p:cNvSpPr>
          <p:nvPr>
            <p:ph type="body" sz="quarter" idx="17" hasCustomPrompt="1"/>
          </p:nvPr>
        </p:nvSpPr>
        <p:spPr>
          <a:xfrm>
            <a:off x="743577" y="1638300"/>
            <a:ext cx="10610224" cy="2143416"/>
          </a:xfrm>
        </p:spPr>
        <p:txBody>
          <a:bodyPr>
            <a:normAutofit/>
          </a:bodyPr>
          <a:lstStyle>
            <a:lvl1pPr marL="342900" indent="-342900">
              <a:buClr>
                <a:srgbClr val="004A78"/>
              </a:buClr>
              <a:buFont typeface="Arial" charset="0"/>
              <a:buChar char="•"/>
              <a:defRPr sz="2000">
                <a:solidFill>
                  <a:srgbClr val="004A78"/>
                </a:solidFill>
              </a:defRPr>
            </a:lvl1pPr>
            <a:lvl2pPr marL="685800" marR="0" indent="-228600" algn="l" defTabSz="914400" rtl="0" eaLnBrk="1" fontAlgn="base" latinLnBrk="0" hangingPunct="1">
              <a:lnSpc>
                <a:spcPct val="90000"/>
              </a:lnSpc>
              <a:spcBef>
                <a:spcPts val="500"/>
              </a:spcBef>
              <a:spcAft>
                <a:spcPct val="0"/>
              </a:spcAft>
              <a:buClr>
                <a:srgbClr val="006298"/>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330220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Chapter Slid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92" y="16"/>
            <a:ext cx="12191807" cy="6865874"/>
          </a:xfrm>
          <a:prstGeom prst="rect">
            <a:avLst/>
          </a:prstGeom>
        </p:spPr>
      </p:pic>
      <p:sp>
        <p:nvSpPr>
          <p:cNvPr id="6" name="Text Placeholder 5"/>
          <p:cNvSpPr>
            <a:spLocks noGrp="1"/>
          </p:cNvSpPr>
          <p:nvPr>
            <p:ph type="body" sz="quarter" idx="11" hasCustomPrompt="1"/>
          </p:nvPr>
        </p:nvSpPr>
        <p:spPr>
          <a:xfrm>
            <a:off x="3996910" y="3112899"/>
            <a:ext cx="3297426" cy="618014"/>
          </a:xfrm>
        </p:spPr>
        <p:txBody>
          <a:bodyPr anchor="b">
            <a:noAutofit/>
          </a:bodyPr>
          <a:lstStyle>
            <a:lvl1pPr marL="0" indent="0" algn="l">
              <a:buNone/>
              <a:defRPr sz="3600" b="0" i="0">
                <a:solidFill>
                  <a:schemeClr val="bg1"/>
                </a:solidFill>
                <a:latin typeface="Arial" charset="0"/>
                <a:ea typeface="Arial" charset="0"/>
                <a:cs typeface="Arial" charset="0"/>
              </a:defRPr>
            </a:lvl1pPr>
            <a:lvl2pPr marL="457200" indent="0" algn="ctr">
              <a:buNone/>
              <a:defRPr>
                <a:latin typeface="Summer Font" charset="0"/>
                <a:ea typeface="Summer Font" charset="0"/>
                <a:cs typeface="Summer Font" charset="0"/>
              </a:defRPr>
            </a:lvl2pPr>
            <a:lvl3pPr marL="914400" indent="0" algn="ctr">
              <a:buNone/>
              <a:defRPr>
                <a:latin typeface="Summer Font" charset="0"/>
                <a:ea typeface="Summer Font" charset="0"/>
                <a:cs typeface="Summer Font" charset="0"/>
              </a:defRPr>
            </a:lvl3pPr>
            <a:lvl4pPr marL="1371600" indent="0" algn="ctr">
              <a:buNone/>
              <a:defRPr>
                <a:latin typeface="Summer Font" charset="0"/>
                <a:ea typeface="Summer Font" charset="0"/>
                <a:cs typeface="Summer Font" charset="0"/>
              </a:defRPr>
            </a:lvl4pPr>
          </a:lstStyle>
          <a:p>
            <a:pPr lvl="0"/>
            <a:r>
              <a:rPr lang="en-US"/>
              <a:t>Chapter 1</a:t>
            </a:r>
          </a:p>
        </p:txBody>
      </p:sp>
      <p:sp>
        <p:nvSpPr>
          <p:cNvPr id="5" name="Title 4"/>
          <p:cNvSpPr>
            <a:spLocks noGrp="1"/>
          </p:cNvSpPr>
          <p:nvPr>
            <p:ph type="title"/>
          </p:nvPr>
        </p:nvSpPr>
        <p:spPr>
          <a:xfrm>
            <a:off x="3996910" y="4035474"/>
            <a:ext cx="6402684" cy="672105"/>
          </a:xfrm>
        </p:spPr>
        <p:txBody>
          <a:bodyPr/>
          <a:lstStyle>
            <a:lvl1pPr algn="l">
              <a:defRPr>
                <a:solidFill>
                  <a:schemeClr val="bg1"/>
                </a:solidFill>
              </a:defRPr>
            </a:lvl1pPr>
          </a:lstStyle>
          <a:p>
            <a:r>
              <a:rPr lang="en-US"/>
              <a:t>Click to edit Master title style</a:t>
            </a:r>
          </a:p>
        </p:txBody>
      </p:sp>
      <p:sp>
        <p:nvSpPr>
          <p:cNvPr id="9" name="Picture Placeholder 8"/>
          <p:cNvSpPr>
            <a:spLocks noGrp="1"/>
          </p:cNvSpPr>
          <p:nvPr>
            <p:ph type="pic" sz="quarter" idx="12"/>
          </p:nvPr>
        </p:nvSpPr>
        <p:spPr>
          <a:xfrm>
            <a:off x="246063" y="314482"/>
            <a:ext cx="3343275" cy="4318000"/>
          </a:xfrm>
        </p:spPr>
        <p:txBody>
          <a:bodyPr/>
          <a:lstStyle/>
          <a:p>
            <a:r>
              <a:rPr lang="en-US" dirty="0"/>
              <a:t>Click icon to add picture</a:t>
            </a:r>
          </a:p>
        </p:txBody>
      </p:sp>
      <p:pic>
        <p:nvPicPr>
          <p:cNvPr id="8" name="Picture 7"/>
          <p:cNvPicPr>
            <a:picLocks noChangeAspect="1"/>
          </p:cNvPicPr>
          <p:nvPr userDrawn="1"/>
        </p:nvPicPr>
        <p:blipFill>
          <a:blip r:embed="rId3" cstate="email">
            <a:extLst>
              <a:ext uri="{28A0092B-C50C-407E-A947-70E740481C1C}">
                <a14:useLocalDpi xmlns:a14="http://schemas.microsoft.com/office/drawing/2010/main"/>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 Placeholder 4">
            <a:extLst>
              <a:ext uri="{FF2B5EF4-FFF2-40B4-BE49-F238E27FC236}">
                <a16:creationId xmlns:a16="http://schemas.microsoft.com/office/drawing/2014/main" id="{FDBF05B8-008A-435C-BEB9-BA347195A6D4}"/>
              </a:ext>
            </a:extLst>
          </p:cNvPr>
          <p:cNvSpPr>
            <a:spLocks noGrp="1"/>
          </p:cNvSpPr>
          <p:nvPr>
            <p:ph type="body" sz="quarter" idx="13" hasCustomPrompt="1"/>
          </p:nvPr>
        </p:nvSpPr>
        <p:spPr>
          <a:xfrm>
            <a:off x="2923890" y="6375089"/>
            <a:ext cx="8843249" cy="365125"/>
          </a:xfrm>
        </p:spPr>
        <p:txBody>
          <a:bodyPr/>
          <a:lstStyle>
            <a:lvl1pPr>
              <a:defRPr sz="14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marR="0" lvl="0" indent="0" algn="l" defTabSz="914400" rtl="0" eaLnBrk="1" fontAlgn="base" latinLnBrk="0" hangingPunct="1">
              <a:lnSpc>
                <a:spcPct val="90000"/>
              </a:lnSpc>
              <a:spcBef>
                <a:spcPts val="1000"/>
              </a:spcBef>
              <a:spcAft>
                <a:spcPct val="0"/>
              </a:spcAft>
              <a:buClrTx/>
              <a:buSzTx/>
              <a:buFont typeface="Arial" charset="0"/>
              <a:buNone/>
              <a:tabLst/>
              <a:defRPr/>
            </a:pPr>
            <a:r>
              <a:rPr lang="en-US" dirty="0"/>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7647214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Unit Slide">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stretch>
            <a:fillRect/>
          </a:stretch>
        </p:blipFill>
        <p:spPr>
          <a:xfrm>
            <a:off x="192" y="16"/>
            <a:ext cx="12191807" cy="6865874"/>
          </a:xfrm>
          <a:prstGeom prst="rect">
            <a:avLst/>
          </a:prstGeom>
        </p:spPr>
      </p:pic>
      <p:sp>
        <p:nvSpPr>
          <p:cNvPr id="6" name="Text Placeholder 5"/>
          <p:cNvSpPr>
            <a:spLocks noGrp="1"/>
          </p:cNvSpPr>
          <p:nvPr>
            <p:ph type="body" sz="quarter" idx="11" hasCustomPrompt="1"/>
          </p:nvPr>
        </p:nvSpPr>
        <p:spPr>
          <a:xfrm>
            <a:off x="1274574" y="2193424"/>
            <a:ext cx="9642852" cy="618014"/>
          </a:xfrm>
        </p:spPr>
        <p:txBody>
          <a:bodyPr anchor="b">
            <a:noAutofit/>
          </a:bodyPr>
          <a:lstStyle>
            <a:lvl1pPr marL="0" indent="0" algn="ctr">
              <a:buNone/>
              <a:defRPr sz="5000" b="0" i="0">
                <a:solidFill>
                  <a:schemeClr val="bg1"/>
                </a:solidFill>
                <a:latin typeface="Arial" charset="0"/>
                <a:ea typeface="Arial" charset="0"/>
                <a:cs typeface="Arial" charset="0"/>
              </a:defRPr>
            </a:lvl1pPr>
            <a:lvl2pPr marL="457200" indent="0" algn="ctr">
              <a:buNone/>
              <a:defRPr>
                <a:latin typeface="Summer Font" charset="0"/>
                <a:ea typeface="Summer Font" charset="0"/>
                <a:cs typeface="Summer Font" charset="0"/>
              </a:defRPr>
            </a:lvl2pPr>
            <a:lvl3pPr marL="914400" indent="0" algn="ctr">
              <a:buNone/>
              <a:defRPr>
                <a:latin typeface="Summer Font" charset="0"/>
                <a:ea typeface="Summer Font" charset="0"/>
                <a:cs typeface="Summer Font" charset="0"/>
              </a:defRPr>
            </a:lvl3pPr>
            <a:lvl4pPr marL="1371600" indent="0" algn="ctr">
              <a:buNone/>
              <a:defRPr>
                <a:latin typeface="Summer Font" charset="0"/>
                <a:ea typeface="Summer Font" charset="0"/>
                <a:cs typeface="Summer Font" charset="0"/>
              </a:defRPr>
            </a:lvl4pPr>
          </a:lstStyle>
          <a:p>
            <a:pPr lvl="0"/>
            <a:r>
              <a:rPr lang="en-US"/>
              <a:t>Unit 1</a:t>
            </a:r>
          </a:p>
        </p:txBody>
      </p:sp>
      <p:sp>
        <p:nvSpPr>
          <p:cNvPr id="2" name="Title 1"/>
          <p:cNvSpPr>
            <a:spLocks noGrp="1"/>
          </p:cNvSpPr>
          <p:nvPr>
            <p:ph type="title"/>
          </p:nvPr>
        </p:nvSpPr>
        <p:spPr>
          <a:xfrm>
            <a:off x="838200" y="3096122"/>
            <a:ext cx="10515600" cy="672105"/>
          </a:xfrm>
        </p:spPr>
        <p:txBody>
          <a:bodyPr/>
          <a:lstStyle>
            <a:lvl1pPr>
              <a:defRPr>
                <a:solidFill>
                  <a:schemeClr val="bg1"/>
                </a:solidFill>
              </a:defRPr>
            </a:lvl1pPr>
          </a:lstStyle>
          <a:p>
            <a:r>
              <a:rPr lang="en-US"/>
              <a:t>Click to edit Master title style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r>
              <a:rPr lang="en-US" dirty="0"/>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8381741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hapter Slid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92" y="16"/>
            <a:ext cx="12191807" cy="6865874"/>
          </a:xfrm>
          <a:prstGeom prst="rect">
            <a:avLst/>
          </a:prstGeom>
        </p:spPr>
      </p:pic>
      <p:sp>
        <p:nvSpPr>
          <p:cNvPr id="6" name="Text Placeholder 5"/>
          <p:cNvSpPr>
            <a:spLocks noGrp="1"/>
          </p:cNvSpPr>
          <p:nvPr>
            <p:ph type="body" sz="quarter" idx="11" hasCustomPrompt="1"/>
          </p:nvPr>
        </p:nvSpPr>
        <p:spPr>
          <a:xfrm>
            <a:off x="3996910" y="3112899"/>
            <a:ext cx="3297426" cy="618014"/>
          </a:xfrm>
        </p:spPr>
        <p:txBody>
          <a:bodyPr anchor="b">
            <a:noAutofit/>
          </a:bodyPr>
          <a:lstStyle>
            <a:lvl1pPr marL="0" indent="0" algn="l">
              <a:buNone/>
              <a:defRPr sz="3600" b="0" i="0">
                <a:solidFill>
                  <a:schemeClr val="bg1"/>
                </a:solidFill>
                <a:latin typeface="Arial" charset="0"/>
                <a:ea typeface="Arial" charset="0"/>
                <a:cs typeface="Arial" charset="0"/>
              </a:defRPr>
            </a:lvl1pPr>
            <a:lvl2pPr marL="457200" indent="0" algn="ctr">
              <a:buNone/>
              <a:defRPr>
                <a:latin typeface="Summer Font" charset="0"/>
                <a:ea typeface="Summer Font" charset="0"/>
                <a:cs typeface="Summer Font" charset="0"/>
              </a:defRPr>
            </a:lvl2pPr>
            <a:lvl3pPr marL="914400" indent="0" algn="ctr">
              <a:buNone/>
              <a:defRPr>
                <a:latin typeface="Summer Font" charset="0"/>
                <a:ea typeface="Summer Font" charset="0"/>
                <a:cs typeface="Summer Font" charset="0"/>
              </a:defRPr>
            </a:lvl3pPr>
            <a:lvl4pPr marL="1371600" indent="0" algn="ctr">
              <a:buNone/>
              <a:defRPr>
                <a:latin typeface="Summer Font" charset="0"/>
                <a:ea typeface="Summer Font" charset="0"/>
                <a:cs typeface="Summer Font" charset="0"/>
              </a:defRPr>
            </a:lvl4pPr>
          </a:lstStyle>
          <a:p>
            <a:pPr lvl="0"/>
            <a:r>
              <a:rPr lang="en-US"/>
              <a:t>Chapter 1</a:t>
            </a:r>
          </a:p>
        </p:txBody>
      </p:sp>
      <p:sp>
        <p:nvSpPr>
          <p:cNvPr id="5" name="Title 4"/>
          <p:cNvSpPr>
            <a:spLocks noGrp="1"/>
          </p:cNvSpPr>
          <p:nvPr>
            <p:ph type="title"/>
          </p:nvPr>
        </p:nvSpPr>
        <p:spPr>
          <a:xfrm>
            <a:off x="3996910" y="4035474"/>
            <a:ext cx="6402684" cy="672105"/>
          </a:xfrm>
        </p:spPr>
        <p:txBody>
          <a:bodyPr/>
          <a:lstStyle>
            <a:lvl1pPr algn="l">
              <a:defRPr>
                <a:solidFill>
                  <a:schemeClr val="bg1"/>
                </a:solidFill>
              </a:defRPr>
            </a:lvl1pPr>
          </a:lstStyle>
          <a:p>
            <a:r>
              <a:rPr lang="en-US"/>
              <a:t>Click to edit Master title style</a:t>
            </a:r>
          </a:p>
        </p:txBody>
      </p:sp>
      <p:sp>
        <p:nvSpPr>
          <p:cNvPr id="9" name="Picture Placeholder 8"/>
          <p:cNvSpPr>
            <a:spLocks noGrp="1"/>
          </p:cNvSpPr>
          <p:nvPr>
            <p:ph type="pic" sz="quarter" idx="12"/>
          </p:nvPr>
        </p:nvSpPr>
        <p:spPr>
          <a:xfrm>
            <a:off x="246063" y="314482"/>
            <a:ext cx="3343275" cy="4318000"/>
          </a:xfrm>
        </p:spPr>
        <p:txBody>
          <a:bodyPr/>
          <a:lstStyle/>
          <a:p>
            <a:r>
              <a:rPr lang="en-US" dirty="0"/>
              <a:t>Click icon to add picture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r>
              <a:rPr lang="en-US" dirty="0"/>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617780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5" hasCustomPrompt="1"/>
          </p:nvPr>
        </p:nvSpPr>
        <p:spPr>
          <a:xfrm>
            <a:off x="743576" y="1289684"/>
            <a:ext cx="10711543" cy="3732692"/>
          </a:xfrm>
        </p:spPr>
        <p:txBody>
          <a:bodyPr>
            <a:noAutofit/>
          </a:bodyPr>
          <a:lstStyle>
            <a:lvl1pPr marL="0" indent="0" algn="l">
              <a:buFont typeface="Arial" panose="020B0604020202020204" pitchFamily="34" charset="0"/>
              <a:buNone/>
              <a:defRPr sz="2400" b="0" i="0" baseline="0">
                <a:solidFill>
                  <a:srgbClr val="000000"/>
                </a:solidFill>
                <a:latin typeface="Arial" charset="0"/>
                <a:ea typeface="Arial" charset="0"/>
                <a:cs typeface="Arial" charset="0"/>
              </a:defRPr>
            </a:lvl1pPr>
            <a:lvl2pPr>
              <a:defRPr>
                <a:solidFill>
                  <a:srgbClr val="000000"/>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a:t>Click to add text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nullam</a:t>
            </a:r>
            <a:r>
              <a:rPr lang="en-US"/>
              <a:t> non. </a:t>
            </a:r>
            <a:r>
              <a:rPr lang="en-US" err="1"/>
              <a:t>Mauris</a:t>
            </a:r>
            <a:r>
              <a:rPr lang="en-US"/>
              <a:t> a </a:t>
            </a:r>
            <a:r>
              <a:rPr lang="en-US" err="1"/>
              <a:t>diam</a:t>
            </a:r>
            <a:r>
              <a:rPr lang="en-US"/>
              <a:t> </a:t>
            </a:r>
            <a:r>
              <a:rPr lang="en-US" err="1"/>
              <a:t>maecenas</a:t>
            </a:r>
            <a:r>
              <a:rPr lang="en-US"/>
              <a:t> </a:t>
            </a:r>
            <a:r>
              <a:rPr lang="en-US" err="1"/>
              <a:t>sed</a:t>
            </a:r>
            <a:r>
              <a:rPr lang="en-US"/>
              <a:t> </a:t>
            </a:r>
            <a:r>
              <a:rPr lang="en-US" err="1"/>
              <a:t>enim</a:t>
            </a:r>
            <a:r>
              <a:rPr lang="en-US"/>
              <a:t> </a:t>
            </a:r>
            <a:r>
              <a:rPr lang="en-US" err="1"/>
              <a:t>ut</a:t>
            </a:r>
            <a:r>
              <a:rPr lang="en-US"/>
              <a:t> </a:t>
            </a:r>
            <a:r>
              <a:rPr lang="en-US" err="1"/>
              <a:t>sem</a:t>
            </a:r>
            <a:r>
              <a:rPr lang="en-US"/>
              <a:t> </a:t>
            </a:r>
            <a:r>
              <a:rPr lang="en-US" err="1"/>
              <a:t>viverra</a:t>
            </a:r>
            <a:r>
              <a:rPr lang="en-US"/>
              <a:t>. </a:t>
            </a:r>
            <a:r>
              <a:rPr lang="en-US" err="1"/>
              <a:t>Sed</a:t>
            </a:r>
            <a:r>
              <a:rPr lang="en-US"/>
              <a:t> </a:t>
            </a:r>
            <a:r>
              <a:rPr lang="en-US" err="1"/>
              <a:t>ullamcorper</a:t>
            </a:r>
            <a:r>
              <a:rPr lang="en-US"/>
              <a:t> </a:t>
            </a:r>
            <a:r>
              <a:rPr lang="en-US" err="1"/>
              <a:t>morbi</a:t>
            </a:r>
            <a:r>
              <a:rPr lang="en-US"/>
              <a:t> </a:t>
            </a:r>
            <a:r>
              <a:rPr lang="en-US" err="1"/>
              <a:t>tincidunt</a:t>
            </a:r>
            <a:r>
              <a:rPr lang="en-US"/>
              <a:t> </a:t>
            </a:r>
            <a:r>
              <a:rPr lang="en-US" err="1"/>
              <a:t>ornare</a:t>
            </a:r>
            <a:r>
              <a:rPr lang="en-US"/>
              <a:t>. Sit </a:t>
            </a:r>
            <a:r>
              <a:rPr lang="en-US" err="1"/>
              <a:t>amet</a:t>
            </a:r>
            <a:r>
              <a:rPr lang="en-US"/>
              <a:t> </a:t>
            </a:r>
            <a:r>
              <a:rPr lang="en-US" err="1"/>
              <a:t>volutpat</a:t>
            </a:r>
            <a:r>
              <a:rPr lang="en-US"/>
              <a:t> </a:t>
            </a:r>
            <a:r>
              <a:rPr lang="en-US" err="1"/>
              <a:t>consequat</a:t>
            </a:r>
            <a:r>
              <a:rPr lang="en-US"/>
              <a:t> </a:t>
            </a:r>
            <a:r>
              <a:rPr lang="en-US" err="1"/>
              <a:t>mauris</a:t>
            </a:r>
            <a:r>
              <a:rPr lang="en-US"/>
              <a:t> </a:t>
            </a:r>
            <a:r>
              <a:rPr lang="en-US" err="1"/>
              <a:t>nunc</a:t>
            </a:r>
            <a:r>
              <a:rPr lang="en-US"/>
              <a:t> </a:t>
            </a:r>
            <a:r>
              <a:rPr lang="en-US" err="1"/>
              <a:t>congue</a:t>
            </a:r>
            <a:r>
              <a:rPr lang="en-US"/>
              <a:t> nisi. </a:t>
            </a:r>
            <a:r>
              <a:rPr lang="en-US" err="1"/>
              <a:t>Mauris</a:t>
            </a:r>
            <a:r>
              <a:rPr lang="en-US"/>
              <a:t> sit </a:t>
            </a:r>
            <a:r>
              <a:rPr lang="en-US" err="1"/>
              <a:t>amet</a:t>
            </a:r>
            <a:r>
              <a:rPr lang="en-US"/>
              <a:t> </a:t>
            </a:r>
            <a:r>
              <a:rPr lang="en-US" err="1"/>
              <a:t>massa</a:t>
            </a:r>
            <a:r>
              <a:rPr lang="en-US"/>
              <a:t> vitae. </a:t>
            </a:r>
            <a:r>
              <a:rPr lang="en-US" err="1"/>
              <a:t>Consectetur</a:t>
            </a:r>
            <a:r>
              <a:rPr lang="en-US"/>
              <a:t> libero id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t>
            </a:r>
            <a:r>
              <a:rPr lang="en-US" err="1"/>
              <a:t>urna</a:t>
            </a:r>
            <a:r>
              <a:rPr lang="en-US"/>
              <a:t> id </a:t>
            </a:r>
            <a:r>
              <a:rPr lang="en-US" err="1"/>
              <a:t>volutpat</a:t>
            </a:r>
            <a:r>
              <a:rPr lang="en-US"/>
              <a:t> lacus. </a:t>
            </a:r>
            <a:r>
              <a:rPr lang="en-US" err="1"/>
              <a:t>Imperdiet</a:t>
            </a:r>
            <a:r>
              <a:rPr lang="en-US"/>
              <a:t> </a:t>
            </a:r>
            <a:r>
              <a:rPr lang="en-US" err="1"/>
              <a:t>nulla</a:t>
            </a:r>
            <a:r>
              <a:rPr lang="en-US"/>
              <a:t> </a:t>
            </a:r>
            <a:r>
              <a:rPr lang="en-US" err="1"/>
              <a:t>malesuada</a:t>
            </a:r>
            <a:r>
              <a:rPr lang="en-US"/>
              <a:t> </a:t>
            </a:r>
            <a:r>
              <a:rPr lang="en-US" err="1"/>
              <a:t>pellentesque</a:t>
            </a:r>
            <a:r>
              <a:rPr lang="en-US"/>
              <a:t> </a:t>
            </a:r>
            <a:r>
              <a:rPr lang="en-US" err="1"/>
              <a:t>elit</a:t>
            </a:r>
            <a:r>
              <a:rPr lang="en-US"/>
              <a:t> </a:t>
            </a:r>
            <a:r>
              <a:rPr lang="en-US" err="1"/>
              <a:t>eget</a:t>
            </a:r>
            <a:r>
              <a:rPr lang="en-US"/>
              <a:t> gravida cum </a:t>
            </a:r>
            <a:r>
              <a:rPr lang="en-US" err="1"/>
              <a:t>sociis</a:t>
            </a:r>
            <a:r>
              <a:rPr lang="en-US"/>
              <a:t>. Sed </a:t>
            </a:r>
            <a:r>
              <a:rPr lang="en-US" err="1"/>
              <a:t>velit</a:t>
            </a:r>
            <a:r>
              <a:rPr lang="en-US"/>
              <a:t> </a:t>
            </a:r>
            <a:r>
              <a:rPr lang="en-US" err="1"/>
              <a:t>dignissim</a:t>
            </a:r>
            <a:r>
              <a:rPr lang="en-US"/>
              <a:t> </a:t>
            </a:r>
            <a:r>
              <a:rPr lang="en-US" err="1"/>
              <a:t>sodales</a:t>
            </a:r>
            <a:r>
              <a:rPr lang="en-US"/>
              <a:t> </a:t>
            </a:r>
            <a:r>
              <a:rPr lang="en-US" err="1"/>
              <a:t>ut.</a:t>
            </a:r>
            <a:endParaRPr lang="en-US"/>
          </a:p>
        </p:txBody>
      </p:sp>
      <p:sp>
        <p:nvSpPr>
          <p:cNvPr id="7" name="Footer">
            <a:extLst>
              <a:ext uri="{FF2B5EF4-FFF2-40B4-BE49-F238E27FC236}">
                <a16:creationId xmlns:a16="http://schemas.microsoft.com/office/drawing/2014/main" id="{1A08720E-89CF-471D-8467-1907150E3B60}"/>
              </a:ext>
            </a:extLst>
          </p:cNvP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Antill,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0350673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Sections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5" hasCustomPrompt="1"/>
          </p:nvPr>
        </p:nvSpPr>
        <p:spPr>
          <a:xfrm>
            <a:off x="743574" y="1290690"/>
            <a:ext cx="10711543" cy="348047"/>
          </a:xfrm>
        </p:spPr>
        <p:txBody>
          <a:bodyPr>
            <a:noAutofit/>
          </a:bodyPr>
          <a:lstStyle>
            <a:lvl1pPr marL="0" indent="0" algn="l">
              <a:buNone/>
              <a:defRPr sz="2400" b="1" i="0" baseline="0">
                <a:solidFill>
                  <a:srgbClr val="006298"/>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a:t>Section Header</a:t>
            </a:r>
          </a:p>
        </p:txBody>
      </p:sp>
      <p:sp>
        <p:nvSpPr>
          <p:cNvPr id="11" name="Text Placeholder 5"/>
          <p:cNvSpPr>
            <a:spLocks noGrp="1"/>
          </p:cNvSpPr>
          <p:nvPr>
            <p:ph type="body" sz="quarter" idx="18" hasCustomPrompt="1"/>
          </p:nvPr>
        </p:nvSpPr>
        <p:spPr>
          <a:xfrm>
            <a:off x="740228" y="1737343"/>
            <a:ext cx="10711543" cy="1462674"/>
          </a:xfrm>
        </p:spPr>
        <p:txBody>
          <a:bodyPr>
            <a:noAutofit/>
          </a:bodyPr>
          <a:lstStyle>
            <a:lvl1pPr marL="342900" indent="-342900" algn="l">
              <a:buFont typeface="Arial" panose="020B0604020202020204" pitchFamily="34" charset="0"/>
              <a:buChar char="•"/>
              <a:defRPr sz="2400" b="0" i="0" baseline="0">
                <a:solidFill>
                  <a:srgbClr val="000000"/>
                </a:solidFill>
                <a:latin typeface="Arial" charset="0"/>
                <a:ea typeface="Arial" charset="0"/>
                <a:cs typeface="Arial" charset="0"/>
              </a:defRPr>
            </a:lvl1pPr>
            <a:lvl2pPr marL="457200" indent="0">
              <a:buClr>
                <a:srgbClr val="000000"/>
              </a:buClr>
              <a:buFont typeface="Arial" panose="020B0604020202020204" pitchFamily="34" charset="0"/>
              <a:buNone/>
              <a:defRPr>
                <a:solidFill>
                  <a:srgbClr val="000000"/>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a:t>Click to add text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nullam</a:t>
            </a:r>
            <a:r>
              <a:rPr lang="en-US"/>
              <a:t> non. </a:t>
            </a:r>
            <a:r>
              <a:rPr lang="en-US" err="1"/>
              <a:t>Mauris</a:t>
            </a:r>
            <a:r>
              <a:rPr lang="en-US"/>
              <a:t> a </a:t>
            </a:r>
            <a:r>
              <a:rPr lang="en-US" err="1"/>
              <a:t>diam</a:t>
            </a:r>
            <a:r>
              <a:rPr lang="en-US"/>
              <a:t> </a:t>
            </a:r>
            <a:r>
              <a:rPr lang="en-US" err="1"/>
              <a:t>maecenas</a:t>
            </a:r>
            <a:r>
              <a:rPr lang="en-US"/>
              <a:t> </a:t>
            </a:r>
            <a:r>
              <a:rPr lang="en-US" err="1"/>
              <a:t>sed</a:t>
            </a:r>
            <a:r>
              <a:rPr lang="en-US"/>
              <a:t> </a:t>
            </a:r>
            <a:r>
              <a:rPr lang="en-US" err="1"/>
              <a:t>enim</a:t>
            </a:r>
            <a:r>
              <a:rPr lang="en-US"/>
              <a:t> </a:t>
            </a:r>
            <a:r>
              <a:rPr lang="en-US" err="1"/>
              <a:t>ut</a:t>
            </a:r>
            <a:r>
              <a:rPr lang="en-US"/>
              <a:t> </a:t>
            </a:r>
            <a:r>
              <a:rPr lang="en-US" err="1"/>
              <a:t>sem</a:t>
            </a:r>
            <a:r>
              <a:rPr lang="en-US"/>
              <a:t> </a:t>
            </a:r>
            <a:r>
              <a:rPr lang="en-US" err="1"/>
              <a:t>viverra</a:t>
            </a:r>
            <a:r>
              <a:rPr lang="en-US"/>
              <a:t>. Sed </a:t>
            </a:r>
            <a:r>
              <a:rPr lang="en-US" err="1"/>
              <a:t>ullamcorper</a:t>
            </a:r>
            <a:r>
              <a:rPr lang="en-US"/>
              <a:t> </a:t>
            </a:r>
            <a:r>
              <a:rPr lang="en-US" err="1"/>
              <a:t>morbi</a:t>
            </a:r>
            <a:r>
              <a:rPr lang="en-US"/>
              <a:t> </a:t>
            </a:r>
            <a:r>
              <a:rPr lang="en-US" err="1"/>
              <a:t>tincidunt</a:t>
            </a:r>
            <a:r>
              <a:rPr lang="en-US"/>
              <a:t> </a:t>
            </a:r>
            <a:r>
              <a:rPr lang="en-US" err="1"/>
              <a:t>ornare</a:t>
            </a:r>
            <a:r>
              <a:rPr lang="en-US"/>
              <a:t>.</a:t>
            </a:r>
          </a:p>
        </p:txBody>
      </p:sp>
      <p:sp>
        <p:nvSpPr>
          <p:cNvPr id="9" name="Text Placeholder 5"/>
          <p:cNvSpPr>
            <a:spLocks noGrp="1"/>
          </p:cNvSpPr>
          <p:nvPr>
            <p:ph type="body" sz="quarter" idx="17" hasCustomPrompt="1"/>
          </p:nvPr>
        </p:nvSpPr>
        <p:spPr>
          <a:xfrm>
            <a:off x="743573" y="3389727"/>
            <a:ext cx="10711543" cy="348047"/>
          </a:xfrm>
        </p:spPr>
        <p:txBody>
          <a:bodyPr>
            <a:noAutofit/>
          </a:bodyPr>
          <a:lstStyle>
            <a:lvl1pPr marL="0" indent="0" algn="l">
              <a:buNone/>
              <a:defRPr sz="2400" b="1" i="0" baseline="0">
                <a:solidFill>
                  <a:srgbClr val="006298"/>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a:t>Section Header</a:t>
            </a:r>
          </a:p>
        </p:txBody>
      </p:sp>
      <p:sp>
        <p:nvSpPr>
          <p:cNvPr id="8" name="Text Placeholder 5"/>
          <p:cNvSpPr>
            <a:spLocks noGrp="1"/>
          </p:cNvSpPr>
          <p:nvPr>
            <p:ph type="body" sz="quarter" idx="16" hasCustomPrompt="1"/>
          </p:nvPr>
        </p:nvSpPr>
        <p:spPr>
          <a:xfrm>
            <a:off x="743572" y="3856204"/>
            <a:ext cx="10711543" cy="1462674"/>
          </a:xfrm>
        </p:spPr>
        <p:txBody>
          <a:bodyPr>
            <a:noAutofit/>
          </a:bodyPr>
          <a:lstStyle>
            <a:lvl1pPr marL="0" indent="0" algn="l">
              <a:buNone/>
              <a:defRPr sz="2400" b="0" i="0" baseline="0">
                <a:solidFill>
                  <a:srgbClr val="000000"/>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a:t>Click to add text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nullam</a:t>
            </a:r>
            <a:r>
              <a:rPr lang="en-US"/>
              <a:t> non. </a:t>
            </a:r>
            <a:r>
              <a:rPr lang="en-US" err="1"/>
              <a:t>Mauris</a:t>
            </a:r>
            <a:r>
              <a:rPr lang="en-US"/>
              <a:t> a </a:t>
            </a:r>
            <a:r>
              <a:rPr lang="en-US" err="1"/>
              <a:t>diam</a:t>
            </a:r>
            <a:r>
              <a:rPr lang="en-US"/>
              <a:t> </a:t>
            </a:r>
            <a:r>
              <a:rPr lang="en-US" err="1"/>
              <a:t>maecenas</a:t>
            </a:r>
            <a:r>
              <a:rPr lang="en-US"/>
              <a:t> </a:t>
            </a:r>
            <a:r>
              <a:rPr lang="en-US" err="1"/>
              <a:t>sed</a:t>
            </a:r>
            <a:r>
              <a:rPr lang="en-US"/>
              <a:t> </a:t>
            </a:r>
            <a:r>
              <a:rPr lang="en-US" err="1"/>
              <a:t>enim</a:t>
            </a:r>
            <a:r>
              <a:rPr lang="en-US"/>
              <a:t> </a:t>
            </a:r>
            <a:r>
              <a:rPr lang="en-US" err="1"/>
              <a:t>ut</a:t>
            </a:r>
            <a:r>
              <a:rPr lang="en-US"/>
              <a:t> </a:t>
            </a:r>
            <a:r>
              <a:rPr lang="en-US" err="1"/>
              <a:t>sem</a:t>
            </a:r>
            <a:r>
              <a:rPr lang="en-US"/>
              <a:t> </a:t>
            </a:r>
            <a:r>
              <a:rPr lang="en-US" err="1"/>
              <a:t>viverra</a:t>
            </a:r>
            <a:r>
              <a:rPr lang="en-US"/>
              <a:t>. </a:t>
            </a:r>
            <a:r>
              <a:rPr lang="en-US" err="1"/>
              <a:t>Sed</a:t>
            </a:r>
            <a:r>
              <a:rPr lang="en-US"/>
              <a:t> </a:t>
            </a:r>
            <a:r>
              <a:rPr lang="en-US" err="1"/>
              <a:t>ullamcorper</a:t>
            </a:r>
            <a:r>
              <a:rPr lang="en-US"/>
              <a:t> </a:t>
            </a:r>
            <a:r>
              <a:rPr lang="en-US" err="1"/>
              <a:t>morbi</a:t>
            </a:r>
            <a:r>
              <a:rPr lang="en-US"/>
              <a:t> </a:t>
            </a:r>
            <a:r>
              <a:rPr lang="en-US" err="1"/>
              <a:t>tincidunt</a:t>
            </a:r>
            <a:r>
              <a:rPr lang="en-US"/>
              <a:t> </a:t>
            </a:r>
            <a:r>
              <a:rPr lang="en-US" err="1"/>
              <a:t>ornare</a:t>
            </a:r>
            <a:r>
              <a:rPr lang="en-US"/>
              <a:t>.</a:t>
            </a:r>
          </a:p>
        </p:txBody>
      </p:sp>
      <p:sp>
        <p:nvSpPr>
          <p:cNvPr id="12"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8793668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0" name="Content Placeholder 2"/>
          <p:cNvSpPr>
            <a:spLocks noGrp="1"/>
          </p:cNvSpPr>
          <p:nvPr>
            <p:ph idx="1"/>
          </p:nvPr>
        </p:nvSpPr>
        <p:spPr>
          <a:xfrm>
            <a:off x="743576" y="1579015"/>
            <a:ext cx="5084468"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4" name="Text Placeholder 3"/>
          <p:cNvSpPr>
            <a:spLocks noGrp="1"/>
          </p:cNvSpPr>
          <p:nvPr>
            <p:ph type="body" sz="quarter" idx="15" hasCustomPrompt="1"/>
          </p:nvPr>
        </p:nvSpPr>
        <p:spPr>
          <a:xfrm>
            <a:off x="743576" y="2202774"/>
            <a:ext cx="5084468" cy="3953578"/>
          </a:xfrm>
        </p:spPr>
        <p:txBody>
          <a:bodyPr>
            <a:normAutofit/>
          </a:bodyPr>
          <a:lstStyle>
            <a:lvl1pPr marL="0" indent="0">
              <a:buClr>
                <a:srgbClr val="004A78"/>
              </a:buClr>
              <a:buFont typeface="Arial" charset="0"/>
              <a:buNone/>
              <a:defRPr sz="1800">
                <a:solidFill>
                  <a:srgbClr val="000000"/>
                </a:solidFill>
              </a:defRPr>
            </a:lvl1pPr>
            <a:lvl2pPr marL="457200" indent="0">
              <a:buClr>
                <a:srgbClr val="004A78"/>
              </a:buClr>
              <a:buFont typeface="Arial" charset="0"/>
              <a:buNone/>
              <a:defRPr sz="1800">
                <a:solidFill>
                  <a:srgbClr val="000000"/>
                </a:solidFill>
              </a:defRPr>
            </a:lvl2pPr>
            <a:lvl3pPr marL="1143000" indent="-228600">
              <a:buClr>
                <a:srgbClr val="004A78"/>
              </a:buClr>
              <a:buFont typeface="Arial" charset="0"/>
              <a:buChar char="•"/>
              <a:defRPr sz="1800">
                <a:solidFill>
                  <a:srgbClr val="000000"/>
                </a:solidFill>
              </a:defRPr>
            </a:lvl3pPr>
            <a:lvl4pPr marL="1600200" indent="-228600">
              <a:buClr>
                <a:srgbClr val="004A78"/>
              </a:buClr>
              <a:buFont typeface="Arial" charset="0"/>
              <a:buChar char="•"/>
              <a:defRPr sz="1800">
                <a:solidFill>
                  <a:srgbClr val="000000"/>
                </a:solidFill>
              </a:defRPr>
            </a:lvl4pPr>
            <a:lvl5pPr marL="2057400" indent="-228600">
              <a:buClr>
                <a:srgbClr val="004A78"/>
              </a:buClr>
              <a:buFont typeface="Arial" charset="0"/>
              <a:buChar char="•"/>
              <a:defRPr sz="1800">
                <a:solidFill>
                  <a:srgbClr val="000000"/>
                </a:solidFill>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Viverra</a:t>
            </a:r>
            <a:r>
              <a:rPr lang="en-US"/>
              <a:t> vitae </a:t>
            </a:r>
            <a:r>
              <a:rPr lang="en-US" err="1"/>
              <a:t>congue</a:t>
            </a:r>
            <a:r>
              <a:rPr lang="en-US"/>
              <a:t> </a:t>
            </a:r>
            <a:r>
              <a:rPr lang="en-US" err="1"/>
              <a:t>eu</a:t>
            </a:r>
            <a:r>
              <a:rPr lang="en-US"/>
              <a:t> </a:t>
            </a:r>
            <a:r>
              <a:rPr lang="en-US" err="1"/>
              <a:t>consequat</a:t>
            </a:r>
            <a:r>
              <a:rPr lang="en-US"/>
              <a:t> ac </a:t>
            </a:r>
            <a:r>
              <a:rPr lang="en-US" err="1"/>
              <a:t>felis</a:t>
            </a:r>
            <a:r>
              <a:rPr lang="en-US"/>
              <a:t> </a:t>
            </a:r>
            <a:r>
              <a:rPr lang="en-US" err="1"/>
              <a:t>donec</a:t>
            </a:r>
            <a:r>
              <a:rPr lang="en-US"/>
              <a:t> et. </a:t>
            </a:r>
            <a:r>
              <a:rPr lang="en-US" err="1"/>
              <a:t>Magnis</a:t>
            </a:r>
            <a:r>
              <a:rPr lang="en-US"/>
              <a:t> dis parturient </a:t>
            </a:r>
            <a:r>
              <a:rPr lang="en-US" err="1"/>
              <a:t>montes</a:t>
            </a:r>
            <a:r>
              <a:rPr lang="en-US"/>
              <a:t> </a:t>
            </a:r>
            <a:r>
              <a:rPr lang="en-US" err="1"/>
              <a:t>nascetur</a:t>
            </a:r>
            <a:r>
              <a:rPr lang="en-US"/>
              <a:t>. Massa </a:t>
            </a:r>
            <a:r>
              <a:rPr lang="en-US" err="1"/>
              <a:t>tempor</a:t>
            </a:r>
            <a:r>
              <a:rPr lang="en-US"/>
              <a:t> </a:t>
            </a:r>
            <a:r>
              <a:rPr lang="en-US" err="1"/>
              <a:t>nec</a:t>
            </a:r>
            <a:r>
              <a:rPr lang="en-US"/>
              <a:t> </a:t>
            </a:r>
            <a:r>
              <a:rPr lang="en-US" err="1"/>
              <a:t>feugiat</a:t>
            </a:r>
            <a:r>
              <a:rPr lang="en-US"/>
              <a:t> </a:t>
            </a:r>
            <a:r>
              <a:rPr lang="en-US" err="1"/>
              <a:t>nisl</a:t>
            </a:r>
            <a:r>
              <a:rPr lang="en-US"/>
              <a:t> </a:t>
            </a:r>
            <a:r>
              <a:rPr lang="en-US" err="1"/>
              <a:t>pretium</a:t>
            </a:r>
            <a:r>
              <a:rPr lang="en-US"/>
              <a:t> </a:t>
            </a:r>
            <a:r>
              <a:rPr lang="en-US" err="1"/>
              <a:t>fusce</a:t>
            </a:r>
            <a:r>
              <a:rPr lang="en-US"/>
              <a:t> id </a:t>
            </a:r>
            <a:r>
              <a:rPr lang="en-US" err="1"/>
              <a:t>velit</a:t>
            </a:r>
            <a:r>
              <a:rPr lang="en-US"/>
              <a:t>. </a:t>
            </a:r>
            <a:r>
              <a:rPr lang="en-US" err="1"/>
              <a:t>Amet</a:t>
            </a:r>
            <a:r>
              <a:rPr lang="en-US"/>
              <a:t> </a:t>
            </a:r>
            <a:r>
              <a:rPr lang="en-US" err="1"/>
              <a:t>est</a:t>
            </a:r>
            <a:r>
              <a:rPr lang="en-US"/>
              <a:t> </a:t>
            </a:r>
            <a:r>
              <a:rPr lang="en-US" err="1"/>
              <a:t>placerat</a:t>
            </a:r>
            <a:r>
              <a:rPr lang="en-US"/>
              <a:t> in </a:t>
            </a:r>
            <a:r>
              <a:rPr lang="en-US" err="1"/>
              <a:t>egestas</a:t>
            </a:r>
            <a:r>
              <a:rPr lang="en-US"/>
              <a:t> </a:t>
            </a:r>
            <a:r>
              <a:rPr lang="en-US" err="1"/>
              <a:t>erat</a:t>
            </a:r>
            <a:r>
              <a:rPr lang="en-US"/>
              <a:t> </a:t>
            </a:r>
            <a:r>
              <a:rPr lang="en-US" err="1"/>
              <a:t>imperdiet</a:t>
            </a:r>
            <a:r>
              <a:rPr lang="en-US"/>
              <a:t> </a:t>
            </a:r>
            <a:r>
              <a:rPr lang="en-US" err="1"/>
              <a:t>sed</a:t>
            </a:r>
            <a:r>
              <a:rPr lang="en-US"/>
              <a:t> </a:t>
            </a:r>
            <a:r>
              <a:rPr lang="en-US" err="1"/>
              <a:t>euismod</a:t>
            </a:r>
            <a:r>
              <a:rPr lang="en-US"/>
              <a:t>. In </a:t>
            </a:r>
            <a:r>
              <a:rPr lang="en-US" err="1"/>
              <a:t>egestas</a:t>
            </a:r>
            <a:r>
              <a:rPr lang="en-US"/>
              <a:t> </a:t>
            </a:r>
            <a:r>
              <a:rPr lang="en-US" err="1"/>
              <a:t>erat</a:t>
            </a:r>
            <a:r>
              <a:rPr lang="en-US"/>
              <a:t> </a:t>
            </a:r>
            <a:r>
              <a:rPr lang="en-US" err="1"/>
              <a:t>imperdiet</a:t>
            </a:r>
            <a:r>
              <a:rPr lang="en-US"/>
              <a:t> </a:t>
            </a:r>
            <a:r>
              <a:rPr lang="en-US" err="1"/>
              <a:t>sed</a:t>
            </a:r>
            <a:r>
              <a:rPr lang="en-US"/>
              <a:t> </a:t>
            </a:r>
            <a:r>
              <a:rPr lang="en-US" err="1"/>
              <a:t>euismod</a:t>
            </a:r>
            <a:r>
              <a:rPr lang="en-US"/>
              <a:t> nisi porta lorem. </a:t>
            </a:r>
            <a:r>
              <a:rPr lang="en-US" err="1"/>
              <a:t>Fermentum</a:t>
            </a:r>
            <a:r>
              <a:rPr lang="en-US"/>
              <a:t> et </a:t>
            </a:r>
            <a:r>
              <a:rPr lang="en-US" err="1"/>
              <a:t>sollicitudin</a:t>
            </a:r>
            <a:r>
              <a:rPr lang="en-US"/>
              <a:t> ac </a:t>
            </a:r>
            <a:r>
              <a:rPr lang="en-US" err="1"/>
              <a:t>orci</a:t>
            </a:r>
            <a:r>
              <a:rPr lang="en-US"/>
              <a:t> </a:t>
            </a:r>
            <a:r>
              <a:rPr lang="en-US" err="1"/>
              <a:t>phasellus</a:t>
            </a:r>
            <a:r>
              <a:rPr lang="en-US"/>
              <a:t> </a:t>
            </a:r>
            <a:r>
              <a:rPr lang="en-US" err="1"/>
              <a:t>egestas</a:t>
            </a:r>
            <a:r>
              <a:rPr lang="en-US"/>
              <a:t> </a:t>
            </a:r>
            <a:r>
              <a:rPr lang="en-US" err="1"/>
              <a:t>tellus</a:t>
            </a:r>
            <a:r>
              <a:rPr lang="en-US"/>
              <a:t> </a:t>
            </a:r>
            <a:r>
              <a:rPr lang="en-US" err="1"/>
              <a:t>rutrum</a:t>
            </a:r>
            <a:r>
              <a:rPr lang="en-US"/>
              <a:t> </a:t>
            </a:r>
            <a:r>
              <a:rPr lang="en-US" err="1"/>
              <a:t>tellus</a:t>
            </a:r>
            <a:r>
              <a:rPr lang="en-US"/>
              <a:t>. </a:t>
            </a:r>
            <a:r>
              <a:rPr lang="en-US" err="1"/>
              <a:t>Nec</a:t>
            </a:r>
            <a:r>
              <a:rPr lang="en-US"/>
              <a:t> dui </a:t>
            </a:r>
            <a:r>
              <a:rPr lang="en-US" err="1"/>
              <a:t>nunc</a:t>
            </a:r>
            <a:r>
              <a:rPr lang="en-US"/>
              <a:t> </a:t>
            </a:r>
            <a:r>
              <a:rPr lang="en-US" err="1"/>
              <a:t>mattis</a:t>
            </a:r>
            <a:r>
              <a:rPr lang="en-US"/>
              <a:t> </a:t>
            </a:r>
            <a:r>
              <a:rPr lang="en-US" err="1"/>
              <a:t>enim</a:t>
            </a:r>
            <a:r>
              <a:rPr lang="en-US"/>
              <a:t>. </a:t>
            </a:r>
            <a:r>
              <a:rPr lang="en-US" err="1"/>
              <a:t>Nisl</a:t>
            </a:r>
            <a:r>
              <a:rPr lang="en-US"/>
              <a:t> </a:t>
            </a:r>
            <a:r>
              <a:rPr lang="en-US" err="1"/>
              <a:t>condimentum</a:t>
            </a:r>
            <a:r>
              <a:rPr lang="en-US"/>
              <a:t> id </a:t>
            </a:r>
            <a:r>
              <a:rPr lang="en-US" err="1"/>
              <a:t>venenatis</a:t>
            </a:r>
            <a:r>
              <a:rPr lang="en-US"/>
              <a:t> a </a:t>
            </a:r>
            <a:r>
              <a:rPr lang="en-US" err="1"/>
              <a:t>condimentum</a:t>
            </a:r>
            <a:r>
              <a:rPr lang="en-US"/>
              <a:t>. Non </a:t>
            </a:r>
            <a:r>
              <a:rPr lang="en-US" err="1"/>
              <a:t>enim</a:t>
            </a:r>
            <a:r>
              <a:rPr lang="en-US"/>
              <a:t> </a:t>
            </a:r>
            <a:r>
              <a:rPr lang="en-US" err="1"/>
              <a:t>praesent</a:t>
            </a:r>
            <a:r>
              <a:rPr lang="en-US"/>
              <a:t> </a:t>
            </a:r>
            <a:r>
              <a:rPr lang="en-US" err="1"/>
              <a:t>elementum</a:t>
            </a:r>
            <a:r>
              <a:rPr lang="en-US"/>
              <a:t> </a:t>
            </a:r>
            <a:r>
              <a:rPr lang="en-US" err="1"/>
              <a:t>facilisis</a:t>
            </a:r>
            <a:r>
              <a:rPr lang="en-US"/>
              <a:t> </a:t>
            </a:r>
            <a:r>
              <a:rPr lang="en-US" err="1"/>
              <a:t>leo</a:t>
            </a:r>
            <a:r>
              <a:rPr lang="en-US"/>
              <a:t> vel </a:t>
            </a:r>
            <a:r>
              <a:rPr lang="en-US" err="1"/>
              <a:t>fringilla</a:t>
            </a:r>
            <a:r>
              <a:rPr lang="en-US"/>
              <a:t> </a:t>
            </a:r>
            <a:r>
              <a:rPr lang="en-US" err="1"/>
              <a:t>est</a:t>
            </a:r>
            <a:r>
              <a:rPr lang="en-US"/>
              <a:t> </a:t>
            </a:r>
            <a:r>
              <a:rPr lang="en-US" err="1"/>
              <a:t>ullamcorper</a:t>
            </a:r>
            <a:r>
              <a:rPr lang="en-US"/>
              <a:t>.</a:t>
            </a:r>
          </a:p>
        </p:txBody>
      </p:sp>
      <p:sp>
        <p:nvSpPr>
          <p:cNvPr id="12" name="Content Placeholder 2"/>
          <p:cNvSpPr>
            <a:spLocks noGrp="1"/>
          </p:cNvSpPr>
          <p:nvPr>
            <p:ph idx="20"/>
          </p:nvPr>
        </p:nvSpPr>
        <p:spPr>
          <a:xfrm>
            <a:off x="6370651" y="1579015"/>
            <a:ext cx="5084468"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14" name="Text Placeholder 3"/>
          <p:cNvSpPr>
            <a:spLocks noGrp="1"/>
          </p:cNvSpPr>
          <p:nvPr>
            <p:ph type="body" sz="quarter" idx="18" hasCustomPrompt="1"/>
          </p:nvPr>
        </p:nvSpPr>
        <p:spPr>
          <a:xfrm>
            <a:off x="6370651" y="2202774"/>
            <a:ext cx="5084468" cy="3953578"/>
          </a:xfrm>
        </p:spPr>
        <p:txBody>
          <a:bodyPr>
            <a:normAutofit/>
          </a:bodyPr>
          <a:lstStyle>
            <a:lvl1pPr>
              <a:buClr>
                <a:srgbClr val="004A78"/>
              </a:buClr>
              <a:defRPr sz="1800">
                <a:solidFill>
                  <a:srgbClr val="000000"/>
                </a:solidFill>
              </a:defRPr>
            </a:lvl1pPr>
            <a:lvl2pPr marL="685800" indent="-228600">
              <a:buClr>
                <a:srgbClr val="004A78"/>
              </a:buClr>
              <a:buFontTx/>
              <a:buChar char="‒"/>
              <a:defRPr sz="1800">
                <a:solidFill>
                  <a:srgbClr val="000000"/>
                </a:solidFill>
              </a:defRPr>
            </a:lvl2pPr>
            <a:lvl3pPr>
              <a:buClr>
                <a:srgbClr val="004A78"/>
              </a:buClr>
              <a:defRPr sz="1800">
                <a:solidFill>
                  <a:srgbClr val="000000"/>
                </a:solidFill>
              </a:defRPr>
            </a:lvl3pPr>
            <a:lvl4pPr>
              <a:buClr>
                <a:srgbClr val="004A78"/>
              </a:buClr>
              <a:defRPr sz="1800">
                <a:solidFill>
                  <a:srgbClr val="000000"/>
                </a:solidFill>
              </a:defRPr>
            </a:lvl4pPr>
            <a:lvl5pPr>
              <a:buClr>
                <a:srgbClr val="004A78"/>
              </a:buClr>
              <a:defRPr sz="1800">
                <a:solidFill>
                  <a:srgbClr val="000000"/>
                </a:solidFill>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p>
          <a:p>
            <a:pPr lvl="0"/>
            <a:r>
              <a:rPr lang="en-US" err="1"/>
              <a:t>Viverra</a:t>
            </a:r>
            <a:r>
              <a:rPr lang="en-US"/>
              <a:t> vitae </a:t>
            </a:r>
            <a:r>
              <a:rPr lang="en-US" err="1"/>
              <a:t>congue</a:t>
            </a:r>
            <a:r>
              <a:rPr lang="en-US"/>
              <a:t> </a:t>
            </a:r>
            <a:r>
              <a:rPr lang="en-US" err="1"/>
              <a:t>eu</a:t>
            </a:r>
            <a:r>
              <a:rPr lang="en-US"/>
              <a:t> </a:t>
            </a:r>
            <a:r>
              <a:rPr lang="en-US" err="1"/>
              <a:t>consequat</a:t>
            </a:r>
            <a:r>
              <a:rPr lang="en-US"/>
              <a:t> ac </a:t>
            </a:r>
            <a:r>
              <a:rPr lang="en-US" err="1"/>
              <a:t>felis</a:t>
            </a:r>
            <a:r>
              <a:rPr lang="en-US"/>
              <a:t> </a:t>
            </a:r>
            <a:r>
              <a:rPr lang="en-US" err="1"/>
              <a:t>donec</a:t>
            </a:r>
            <a:r>
              <a:rPr lang="en-US"/>
              <a:t> et. </a:t>
            </a:r>
            <a:r>
              <a:rPr lang="en-US" err="1"/>
              <a:t>Magnis</a:t>
            </a:r>
            <a:r>
              <a:rPr lang="en-US"/>
              <a:t> dis parturient </a:t>
            </a:r>
            <a:r>
              <a:rPr lang="en-US" err="1"/>
              <a:t>montes</a:t>
            </a:r>
            <a:r>
              <a:rPr lang="en-US"/>
              <a:t> </a:t>
            </a:r>
            <a:r>
              <a:rPr lang="en-US" err="1"/>
              <a:t>nascetur</a:t>
            </a:r>
            <a:r>
              <a:rPr lang="en-US"/>
              <a:t>. Massa </a:t>
            </a:r>
            <a:r>
              <a:rPr lang="en-US" err="1"/>
              <a:t>tempor</a:t>
            </a:r>
            <a:r>
              <a:rPr lang="en-US"/>
              <a:t> </a:t>
            </a:r>
            <a:r>
              <a:rPr lang="en-US" err="1"/>
              <a:t>nec</a:t>
            </a:r>
            <a:r>
              <a:rPr lang="en-US"/>
              <a:t> </a:t>
            </a:r>
            <a:r>
              <a:rPr lang="en-US" err="1"/>
              <a:t>feugiat</a:t>
            </a:r>
            <a:r>
              <a:rPr lang="en-US"/>
              <a:t> </a:t>
            </a:r>
            <a:r>
              <a:rPr lang="en-US" err="1"/>
              <a:t>nisl</a:t>
            </a:r>
            <a:r>
              <a:rPr lang="en-US"/>
              <a:t> </a:t>
            </a:r>
            <a:r>
              <a:rPr lang="en-US" err="1"/>
              <a:t>pretium</a:t>
            </a:r>
            <a:r>
              <a:rPr lang="en-US"/>
              <a:t> </a:t>
            </a:r>
            <a:r>
              <a:rPr lang="en-US" err="1"/>
              <a:t>fusce</a:t>
            </a:r>
            <a:r>
              <a:rPr lang="en-US"/>
              <a:t> id </a:t>
            </a:r>
            <a:r>
              <a:rPr lang="en-US" err="1"/>
              <a:t>velit</a:t>
            </a:r>
            <a:r>
              <a:rPr lang="en-US"/>
              <a:t>. </a:t>
            </a:r>
          </a:p>
          <a:p>
            <a:pPr lvl="0"/>
            <a:r>
              <a:rPr lang="en-US" err="1"/>
              <a:t>Amet</a:t>
            </a:r>
            <a:r>
              <a:rPr lang="en-US"/>
              <a:t> </a:t>
            </a:r>
            <a:r>
              <a:rPr lang="en-US" err="1"/>
              <a:t>est</a:t>
            </a:r>
            <a:r>
              <a:rPr lang="en-US"/>
              <a:t> </a:t>
            </a:r>
            <a:r>
              <a:rPr lang="en-US" err="1"/>
              <a:t>placerat</a:t>
            </a:r>
            <a:r>
              <a:rPr lang="en-US"/>
              <a:t> in </a:t>
            </a:r>
            <a:r>
              <a:rPr lang="en-US" err="1"/>
              <a:t>egestas</a:t>
            </a:r>
            <a:r>
              <a:rPr lang="en-US"/>
              <a:t> </a:t>
            </a:r>
            <a:r>
              <a:rPr lang="en-US" err="1"/>
              <a:t>erat</a:t>
            </a:r>
            <a:r>
              <a:rPr lang="en-US"/>
              <a:t> </a:t>
            </a:r>
            <a:r>
              <a:rPr lang="en-US" err="1"/>
              <a:t>imperdiet</a:t>
            </a:r>
            <a:r>
              <a:rPr lang="en-US"/>
              <a:t> </a:t>
            </a:r>
            <a:r>
              <a:rPr lang="en-US" err="1"/>
              <a:t>sed</a:t>
            </a:r>
            <a:r>
              <a:rPr lang="en-US"/>
              <a:t> </a:t>
            </a:r>
            <a:r>
              <a:rPr lang="en-US" err="1"/>
              <a:t>euismod</a:t>
            </a:r>
            <a:r>
              <a:rPr lang="en-US"/>
              <a:t>. In </a:t>
            </a:r>
            <a:r>
              <a:rPr lang="en-US" err="1"/>
              <a:t>egestas</a:t>
            </a:r>
            <a:r>
              <a:rPr lang="en-US"/>
              <a:t> </a:t>
            </a:r>
            <a:r>
              <a:rPr lang="en-US" err="1"/>
              <a:t>erat</a:t>
            </a:r>
            <a:r>
              <a:rPr lang="en-US"/>
              <a:t> </a:t>
            </a:r>
            <a:r>
              <a:rPr lang="en-US" err="1"/>
              <a:t>imperdiet</a:t>
            </a:r>
            <a:r>
              <a:rPr lang="en-US"/>
              <a:t> </a:t>
            </a:r>
            <a:r>
              <a:rPr lang="en-US" err="1"/>
              <a:t>sed</a:t>
            </a:r>
            <a:r>
              <a:rPr lang="en-US"/>
              <a:t> </a:t>
            </a:r>
            <a:r>
              <a:rPr lang="en-US" err="1"/>
              <a:t>euismod</a:t>
            </a:r>
            <a:r>
              <a:rPr lang="en-US"/>
              <a:t> nisi porta lorem. </a:t>
            </a:r>
            <a:r>
              <a:rPr lang="en-US" err="1"/>
              <a:t>Fermentum</a:t>
            </a:r>
            <a:r>
              <a:rPr lang="en-US"/>
              <a:t> et </a:t>
            </a:r>
            <a:r>
              <a:rPr lang="en-US" err="1"/>
              <a:t>sollicitudin</a:t>
            </a:r>
            <a:r>
              <a:rPr lang="en-US"/>
              <a:t> ac </a:t>
            </a:r>
            <a:r>
              <a:rPr lang="en-US" err="1"/>
              <a:t>orci</a:t>
            </a:r>
            <a:r>
              <a:rPr lang="en-US"/>
              <a:t> </a:t>
            </a:r>
            <a:r>
              <a:rPr lang="en-US" err="1"/>
              <a:t>phasellus</a:t>
            </a:r>
            <a:r>
              <a:rPr lang="en-US"/>
              <a:t> </a:t>
            </a:r>
            <a:r>
              <a:rPr lang="en-US" err="1"/>
              <a:t>egestas</a:t>
            </a:r>
            <a:r>
              <a:rPr lang="en-US"/>
              <a:t> </a:t>
            </a:r>
            <a:r>
              <a:rPr lang="en-US" err="1"/>
              <a:t>tellus</a:t>
            </a:r>
            <a:r>
              <a:rPr lang="en-US"/>
              <a:t> </a:t>
            </a:r>
            <a:r>
              <a:rPr lang="en-US" err="1"/>
              <a:t>rutrum</a:t>
            </a:r>
            <a:r>
              <a:rPr lang="en-US"/>
              <a:t> </a:t>
            </a:r>
            <a:r>
              <a:rPr lang="en-US" err="1"/>
              <a:t>tellus</a:t>
            </a:r>
            <a:r>
              <a:rPr lang="en-US"/>
              <a:t>. </a:t>
            </a:r>
            <a:r>
              <a:rPr lang="en-US" err="1"/>
              <a:t>Nec</a:t>
            </a:r>
            <a:r>
              <a:rPr lang="en-US"/>
              <a:t> dui </a:t>
            </a:r>
            <a:r>
              <a:rPr lang="en-US" err="1"/>
              <a:t>nunc</a:t>
            </a:r>
            <a:r>
              <a:rPr lang="en-US"/>
              <a:t> </a:t>
            </a:r>
            <a:r>
              <a:rPr lang="en-US" err="1"/>
              <a:t>mattis</a:t>
            </a:r>
            <a:r>
              <a:rPr lang="en-US"/>
              <a:t> </a:t>
            </a:r>
            <a:r>
              <a:rPr lang="en-US" err="1"/>
              <a:t>enim</a:t>
            </a:r>
            <a:r>
              <a:rPr lang="en-US"/>
              <a:t>. </a:t>
            </a:r>
            <a:r>
              <a:rPr lang="en-US" err="1"/>
              <a:t>Nisl</a:t>
            </a:r>
            <a:r>
              <a:rPr lang="en-US"/>
              <a:t> </a:t>
            </a:r>
            <a:r>
              <a:rPr lang="en-US" err="1"/>
              <a:t>condimentum</a:t>
            </a:r>
            <a:r>
              <a:rPr lang="en-US"/>
              <a:t> id </a:t>
            </a:r>
            <a:r>
              <a:rPr lang="en-US" err="1"/>
              <a:t>venenatis</a:t>
            </a:r>
            <a:r>
              <a:rPr lang="en-US"/>
              <a:t> a </a:t>
            </a:r>
            <a:r>
              <a:rPr lang="en-US" err="1"/>
              <a:t>condimentum</a:t>
            </a:r>
            <a:r>
              <a:rPr lang="en-US"/>
              <a:t>. Non </a:t>
            </a:r>
            <a:r>
              <a:rPr lang="en-US" err="1"/>
              <a:t>enim</a:t>
            </a:r>
            <a:r>
              <a:rPr lang="en-US"/>
              <a:t> </a:t>
            </a:r>
            <a:r>
              <a:rPr lang="en-US" err="1"/>
              <a:t>praesent</a:t>
            </a:r>
            <a:r>
              <a:rPr lang="en-US"/>
              <a:t> </a:t>
            </a:r>
            <a:r>
              <a:rPr lang="en-US" err="1"/>
              <a:t>elementum</a:t>
            </a:r>
            <a:r>
              <a:rPr lang="en-US"/>
              <a:t> </a:t>
            </a:r>
            <a:r>
              <a:rPr lang="en-US" err="1"/>
              <a:t>facilisis</a:t>
            </a:r>
            <a:r>
              <a:rPr lang="en-US"/>
              <a:t> </a:t>
            </a:r>
            <a:r>
              <a:rPr lang="en-US" err="1"/>
              <a:t>leo</a:t>
            </a:r>
            <a:r>
              <a:rPr lang="en-US"/>
              <a:t> </a:t>
            </a:r>
            <a:r>
              <a:rPr lang="en-US" err="1"/>
              <a:t>vel</a:t>
            </a:r>
            <a:r>
              <a:rPr lang="en-US"/>
              <a:t> </a:t>
            </a:r>
            <a:r>
              <a:rPr lang="en-US" err="1"/>
              <a:t>fringilla</a:t>
            </a:r>
            <a:r>
              <a:rPr lang="en-US"/>
              <a:t> </a:t>
            </a:r>
            <a:r>
              <a:rPr lang="en-US" err="1"/>
              <a:t>est</a:t>
            </a:r>
            <a:r>
              <a:rPr lang="en-US"/>
              <a:t> </a:t>
            </a:r>
            <a:r>
              <a:rPr lang="en-US" err="1"/>
              <a:t>ullamcorper</a:t>
            </a:r>
            <a:r>
              <a:rPr lang="en-US"/>
              <a:t>.</a:t>
            </a:r>
          </a:p>
        </p:txBody>
      </p:sp>
      <p:sp>
        <p:nvSpPr>
          <p:cNvPr id="8"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759007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Content 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4" name="Content Placeholder 2"/>
          <p:cNvSpPr>
            <a:spLocks noGrp="1"/>
          </p:cNvSpPr>
          <p:nvPr>
            <p:ph idx="1"/>
          </p:nvPr>
        </p:nvSpPr>
        <p:spPr>
          <a:xfrm>
            <a:off x="743576"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4" name="Text Placeholder 3"/>
          <p:cNvSpPr>
            <a:spLocks noGrp="1"/>
          </p:cNvSpPr>
          <p:nvPr>
            <p:ph type="body" sz="quarter" idx="15" hasCustomPrompt="1"/>
          </p:nvPr>
        </p:nvSpPr>
        <p:spPr>
          <a:xfrm>
            <a:off x="743576" y="2202774"/>
            <a:ext cx="3300402" cy="3953578"/>
          </a:xfrm>
        </p:spPr>
        <p:txBody>
          <a:bodyPr>
            <a:normAutofit/>
          </a:bodyPr>
          <a:lstStyle>
            <a:lvl1pPr marL="0" indent="0">
              <a:buClr>
                <a:srgbClr val="004A78"/>
              </a:buClr>
              <a:buFont typeface="Arial" panose="020B0604020202020204" pitchFamily="34" charset="0"/>
              <a:buNone/>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Viverra</a:t>
            </a:r>
            <a:r>
              <a:rPr lang="en-US"/>
              <a:t> vitae </a:t>
            </a:r>
            <a:r>
              <a:rPr lang="en-US" err="1"/>
              <a:t>congue</a:t>
            </a:r>
            <a:r>
              <a:rPr lang="en-US"/>
              <a:t> </a:t>
            </a:r>
            <a:r>
              <a:rPr lang="en-US" err="1"/>
              <a:t>eu</a:t>
            </a:r>
            <a:r>
              <a:rPr lang="en-US"/>
              <a:t> </a:t>
            </a:r>
            <a:r>
              <a:rPr lang="en-US" err="1"/>
              <a:t>consequat</a:t>
            </a:r>
            <a:r>
              <a:rPr lang="en-US"/>
              <a:t> ac </a:t>
            </a:r>
            <a:r>
              <a:rPr lang="en-US" err="1"/>
              <a:t>felis</a:t>
            </a:r>
            <a:r>
              <a:rPr lang="en-US"/>
              <a:t> </a:t>
            </a:r>
            <a:r>
              <a:rPr lang="en-US" err="1"/>
              <a:t>donec</a:t>
            </a:r>
            <a:r>
              <a:rPr lang="en-US"/>
              <a:t> et. </a:t>
            </a:r>
            <a:r>
              <a:rPr lang="en-US" err="1"/>
              <a:t>Magnis</a:t>
            </a:r>
            <a:r>
              <a:rPr lang="en-US"/>
              <a:t> dis parturient </a:t>
            </a:r>
            <a:r>
              <a:rPr lang="en-US" err="1"/>
              <a:t>montes</a:t>
            </a:r>
            <a:r>
              <a:rPr lang="en-US"/>
              <a:t> </a:t>
            </a:r>
            <a:r>
              <a:rPr lang="en-US" err="1"/>
              <a:t>nascetur</a:t>
            </a:r>
            <a:r>
              <a:rPr lang="en-US"/>
              <a:t>.</a:t>
            </a:r>
          </a:p>
        </p:txBody>
      </p:sp>
      <p:sp>
        <p:nvSpPr>
          <p:cNvPr id="19" name="Content Placeholder 2"/>
          <p:cNvSpPr>
            <a:spLocks noGrp="1"/>
          </p:cNvSpPr>
          <p:nvPr>
            <p:ph idx="22"/>
          </p:nvPr>
        </p:nvSpPr>
        <p:spPr>
          <a:xfrm>
            <a:off x="4445799"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16" name="Text Placeholder 3"/>
          <p:cNvSpPr>
            <a:spLocks noGrp="1"/>
          </p:cNvSpPr>
          <p:nvPr>
            <p:ph type="body" sz="quarter" idx="18" hasCustomPrompt="1"/>
          </p:nvPr>
        </p:nvSpPr>
        <p:spPr>
          <a:xfrm>
            <a:off x="4445799" y="2202774"/>
            <a:ext cx="3300402" cy="3953578"/>
          </a:xfrm>
        </p:spPr>
        <p:txBody>
          <a:bodyPr>
            <a:normAutofit/>
          </a:bodyPr>
          <a:lstStyle>
            <a:lvl1pPr>
              <a:buClr>
                <a:srgbClr val="004A78"/>
              </a:buClr>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Viverra</a:t>
            </a:r>
            <a:r>
              <a:rPr lang="en-US"/>
              <a:t> vitae </a:t>
            </a:r>
            <a:r>
              <a:rPr lang="en-US" err="1"/>
              <a:t>congue</a:t>
            </a:r>
            <a:r>
              <a:rPr lang="en-US"/>
              <a:t> </a:t>
            </a:r>
            <a:r>
              <a:rPr lang="en-US" err="1"/>
              <a:t>eu</a:t>
            </a:r>
            <a:r>
              <a:rPr lang="en-US"/>
              <a:t> </a:t>
            </a:r>
            <a:r>
              <a:rPr lang="en-US" err="1"/>
              <a:t>consequat</a:t>
            </a:r>
            <a:r>
              <a:rPr lang="en-US"/>
              <a:t> ac </a:t>
            </a:r>
            <a:r>
              <a:rPr lang="en-US" err="1"/>
              <a:t>felis</a:t>
            </a:r>
            <a:r>
              <a:rPr lang="en-US"/>
              <a:t> </a:t>
            </a:r>
            <a:r>
              <a:rPr lang="en-US" err="1"/>
              <a:t>donec</a:t>
            </a:r>
            <a:r>
              <a:rPr lang="en-US"/>
              <a:t> et. </a:t>
            </a:r>
            <a:r>
              <a:rPr lang="en-US" err="1"/>
              <a:t>Magnis</a:t>
            </a:r>
            <a:r>
              <a:rPr lang="en-US"/>
              <a:t> dis parturient </a:t>
            </a:r>
            <a:r>
              <a:rPr lang="en-US" err="1"/>
              <a:t>montes</a:t>
            </a:r>
            <a:r>
              <a:rPr lang="en-US"/>
              <a:t> </a:t>
            </a:r>
            <a:r>
              <a:rPr lang="en-US" err="1"/>
              <a:t>nascetur</a:t>
            </a:r>
            <a:r>
              <a:rPr lang="en-US"/>
              <a:t>.</a:t>
            </a:r>
          </a:p>
        </p:txBody>
      </p:sp>
      <p:sp>
        <p:nvSpPr>
          <p:cNvPr id="23" name="Content Placeholder 2"/>
          <p:cNvSpPr>
            <a:spLocks noGrp="1"/>
          </p:cNvSpPr>
          <p:nvPr>
            <p:ph idx="23"/>
          </p:nvPr>
        </p:nvSpPr>
        <p:spPr>
          <a:xfrm>
            <a:off x="8145953"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20" name="Text Placeholder 3"/>
          <p:cNvSpPr>
            <a:spLocks noGrp="1"/>
          </p:cNvSpPr>
          <p:nvPr>
            <p:ph type="body" sz="quarter" idx="20" hasCustomPrompt="1"/>
          </p:nvPr>
        </p:nvSpPr>
        <p:spPr>
          <a:xfrm>
            <a:off x="8154717" y="2202774"/>
            <a:ext cx="3300402" cy="3953578"/>
          </a:xfrm>
        </p:spPr>
        <p:txBody>
          <a:bodyPr>
            <a:normAutofit/>
          </a:bodyPr>
          <a:lstStyle>
            <a:lvl1pPr>
              <a:buClr>
                <a:srgbClr val="004A78"/>
              </a:buClr>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Viverra</a:t>
            </a:r>
            <a:r>
              <a:rPr lang="en-US"/>
              <a:t> vitae </a:t>
            </a:r>
            <a:r>
              <a:rPr lang="en-US" err="1"/>
              <a:t>congue</a:t>
            </a:r>
            <a:r>
              <a:rPr lang="en-US"/>
              <a:t> </a:t>
            </a:r>
            <a:r>
              <a:rPr lang="en-US" err="1"/>
              <a:t>eu</a:t>
            </a:r>
            <a:r>
              <a:rPr lang="en-US"/>
              <a:t> </a:t>
            </a:r>
            <a:r>
              <a:rPr lang="en-US" err="1"/>
              <a:t>consequat</a:t>
            </a:r>
            <a:r>
              <a:rPr lang="en-US"/>
              <a:t> ac </a:t>
            </a:r>
            <a:r>
              <a:rPr lang="en-US" err="1"/>
              <a:t>felis</a:t>
            </a:r>
            <a:r>
              <a:rPr lang="en-US"/>
              <a:t> </a:t>
            </a:r>
            <a:r>
              <a:rPr lang="en-US" err="1"/>
              <a:t>donec</a:t>
            </a:r>
            <a:r>
              <a:rPr lang="en-US"/>
              <a:t> et. </a:t>
            </a:r>
            <a:r>
              <a:rPr lang="en-US" err="1"/>
              <a:t>Magnis</a:t>
            </a:r>
            <a:r>
              <a:rPr lang="en-US"/>
              <a:t> dis parturient </a:t>
            </a:r>
            <a:r>
              <a:rPr lang="en-US" err="1"/>
              <a:t>montes</a:t>
            </a:r>
            <a:r>
              <a:rPr lang="en-US"/>
              <a:t> </a:t>
            </a:r>
            <a:r>
              <a:rPr lang="en-US" err="1"/>
              <a:t>nascetur</a:t>
            </a:r>
            <a:r>
              <a:rPr lang="en-US"/>
              <a:t>.</a:t>
            </a:r>
          </a:p>
        </p:txBody>
      </p:sp>
      <p:sp>
        <p:nvSpPr>
          <p:cNvPr id="10"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377184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with Caption">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6" name="Text Placeholder 1"/>
          <p:cNvSpPr>
            <a:spLocks noGrp="1"/>
          </p:cNvSpPr>
          <p:nvPr>
            <p:ph type="body" sz="quarter" idx="15" hasCustomPrompt="1"/>
          </p:nvPr>
        </p:nvSpPr>
        <p:spPr>
          <a:xfrm>
            <a:off x="743576" y="1289684"/>
            <a:ext cx="10711543" cy="2750053"/>
          </a:xfrm>
        </p:spPr>
        <p:txBody>
          <a:bodyPr>
            <a:noAutofit/>
          </a:bodyPr>
          <a:lstStyle>
            <a:lvl1pPr marL="0" indent="0" algn="l">
              <a:buFont typeface="Arial" panose="020B0604020202020204" pitchFamily="34" charset="0"/>
              <a:buNone/>
              <a:defRPr sz="2400" b="0" i="0" baseline="0">
                <a:solidFill>
                  <a:srgbClr val="000000"/>
                </a:solidFill>
                <a:latin typeface="Arial" charset="0"/>
                <a:ea typeface="Arial" charset="0"/>
                <a:cs typeface="Arial" charset="0"/>
              </a:defRPr>
            </a:lvl1pPr>
            <a:lvl2pPr marL="457200" indent="0">
              <a:buFont typeface="Arial" panose="020B0604020202020204" pitchFamily="34" charset="0"/>
              <a:buNone/>
              <a:defRPr>
                <a:solidFill>
                  <a:srgbClr val="000000"/>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a:t>Click to add text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nullam</a:t>
            </a:r>
            <a:r>
              <a:rPr lang="en-US"/>
              <a:t> non. </a:t>
            </a:r>
            <a:r>
              <a:rPr lang="en-US" err="1"/>
              <a:t>Mauris</a:t>
            </a:r>
            <a:r>
              <a:rPr lang="en-US"/>
              <a:t> a </a:t>
            </a:r>
            <a:r>
              <a:rPr lang="en-US" err="1"/>
              <a:t>diam</a:t>
            </a:r>
            <a:r>
              <a:rPr lang="en-US"/>
              <a:t> </a:t>
            </a:r>
            <a:r>
              <a:rPr lang="en-US" err="1"/>
              <a:t>maecenas</a:t>
            </a:r>
            <a:r>
              <a:rPr lang="en-US"/>
              <a:t> </a:t>
            </a:r>
            <a:r>
              <a:rPr lang="en-US" err="1"/>
              <a:t>sed</a:t>
            </a:r>
            <a:r>
              <a:rPr lang="en-US"/>
              <a:t> </a:t>
            </a:r>
            <a:r>
              <a:rPr lang="en-US" err="1"/>
              <a:t>enim</a:t>
            </a:r>
            <a:r>
              <a:rPr lang="en-US"/>
              <a:t> </a:t>
            </a:r>
            <a:r>
              <a:rPr lang="en-US" err="1"/>
              <a:t>ut</a:t>
            </a:r>
            <a:r>
              <a:rPr lang="en-US"/>
              <a:t> </a:t>
            </a:r>
            <a:r>
              <a:rPr lang="en-US" err="1"/>
              <a:t>sem</a:t>
            </a:r>
            <a:r>
              <a:rPr lang="en-US"/>
              <a:t> </a:t>
            </a:r>
            <a:r>
              <a:rPr lang="en-US" err="1"/>
              <a:t>viverra</a:t>
            </a:r>
            <a:r>
              <a:rPr lang="en-US"/>
              <a:t>. </a:t>
            </a:r>
            <a:r>
              <a:rPr lang="en-US" err="1"/>
              <a:t>Sed</a:t>
            </a:r>
            <a:r>
              <a:rPr lang="en-US"/>
              <a:t> </a:t>
            </a:r>
            <a:r>
              <a:rPr lang="en-US" err="1"/>
              <a:t>ullamcorper</a:t>
            </a:r>
            <a:r>
              <a:rPr lang="en-US"/>
              <a:t> </a:t>
            </a:r>
            <a:r>
              <a:rPr lang="en-US" err="1"/>
              <a:t>morbi</a:t>
            </a:r>
            <a:r>
              <a:rPr lang="en-US"/>
              <a:t> </a:t>
            </a:r>
            <a:r>
              <a:rPr lang="en-US" err="1"/>
              <a:t>tincidunt</a:t>
            </a:r>
            <a:r>
              <a:rPr lang="en-US"/>
              <a:t> </a:t>
            </a:r>
            <a:r>
              <a:rPr lang="en-US" err="1"/>
              <a:t>ornare</a:t>
            </a:r>
            <a:r>
              <a:rPr lang="en-US"/>
              <a:t>. Sit </a:t>
            </a:r>
            <a:r>
              <a:rPr lang="en-US" err="1"/>
              <a:t>amet</a:t>
            </a:r>
            <a:r>
              <a:rPr lang="en-US"/>
              <a:t> </a:t>
            </a:r>
            <a:r>
              <a:rPr lang="en-US" err="1"/>
              <a:t>volutpat</a:t>
            </a:r>
            <a:r>
              <a:rPr lang="en-US"/>
              <a:t> </a:t>
            </a:r>
            <a:r>
              <a:rPr lang="en-US" err="1"/>
              <a:t>consequat</a:t>
            </a:r>
            <a:r>
              <a:rPr lang="en-US"/>
              <a:t> </a:t>
            </a:r>
            <a:r>
              <a:rPr lang="en-US" err="1"/>
              <a:t>mauris</a:t>
            </a:r>
            <a:r>
              <a:rPr lang="en-US"/>
              <a:t> </a:t>
            </a:r>
            <a:r>
              <a:rPr lang="en-US" err="1"/>
              <a:t>nunc</a:t>
            </a:r>
            <a:r>
              <a:rPr lang="en-US"/>
              <a:t> </a:t>
            </a:r>
            <a:r>
              <a:rPr lang="en-US" err="1"/>
              <a:t>congue</a:t>
            </a:r>
            <a:r>
              <a:rPr lang="en-US"/>
              <a:t> nisi. </a:t>
            </a:r>
            <a:r>
              <a:rPr lang="en-US" err="1"/>
              <a:t>Mauris</a:t>
            </a:r>
            <a:r>
              <a:rPr lang="en-US"/>
              <a:t> sit </a:t>
            </a:r>
            <a:r>
              <a:rPr lang="en-US" err="1"/>
              <a:t>amet</a:t>
            </a:r>
            <a:r>
              <a:rPr lang="en-US"/>
              <a:t> </a:t>
            </a:r>
            <a:r>
              <a:rPr lang="en-US" err="1"/>
              <a:t>massa</a:t>
            </a:r>
            <a:r>
              <a:rPr lang="en-US"/>
              <a:t> vitae. </a:t>
            </a:r>
            <a:r>
              <a:rPr lang="en-US" err="1"/>
              <a:t>Consectetur</a:t>
            </a:r>
            <a:r>
              <a:rPr lang="en-US"/>
              <a:t> libero id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t>
            </a:r>
            <a:r>
              <a:rPr lang="en-US" err="1"/>
              <a:t>urna</a:t>
            </a:r>
            <a:r>
              <a:rPr lang="en-US"/>
              <a:t> id </a:t>
            </a:r>
            <a:r>
              <a:rPr lang="en-US" err="1"/>
              <a:t>volutpat</a:t>
            </a:r>
            <a:r>
              <a:rPr lang="en-US"/>
              <a:t> lacus. </a:t>
            </a:r>
            <a:r>
              <a:rPr lang="en-US" err="1"/>
              <a:t>Imperdiet</a:t>
            </a:r>
            <a:r>
              <a:rPr lang="en-US"/>
              <a:t> </a:t>
            </a:r>
            <a:r>
              <a:rPr lang="en-US" err="1"/>
              <a:t>nulla</a:t>
            </a:r>
            <a:r>
              <a:rPr lang="en-US"/>
              <a:t> </a:t>
            </a:r>
            <a:r>
              <a:rPr lang="en-US" err="1"/>
              <a:t>malesuada</a:t>
            </a:r>
            <a:r>
              <a:rPr lang="en-US"/>
              <a:t> </a:t>
            </a:r>
            <a:r>
              <a:rPr lang="en-US" err="1"/>
              <a:t>pellentesque</a:t>
            </a:r>
            <a:r>
              <a:rPr lang="en-US"/>
              <a:t> </a:t>
            </a:r>
            <a:r>
              <a:rPr lang="en-US" err="1"/>
              <a:t>elit</a:t>
            </a:r>
            <a:r>
              <a:rPr lang="en-US"/>
              <a:t> </a:t>
            </a:r>
            <a:r>
              <a:rPr lang="en-US" err="1"/>
              <a:t>eget</a:t>
            </a:r>
            <a:r>
              <a:rPr lang="en-US"/>
              <a:t> gravida cum </a:t>
            </a:r>
            <a:r>
              <a:rPr lang="en-US" err="1"/>
              <a:t>sociis</a:t>
            </a:r>
            <a:r>
              <a:rPr lang="en-US"/>
              <a:t>. Sed </a:t>
            </a:r>
            <a:r>
              <a:rPr lang="en-US" err="1"/>
              <a:t>velit</a:t>
            </a:r>
            <a:r>
              <a:rPr lang="en-US"/>
              <a:t> </a:t>
            </a:r>
            <a:r>
              <a:rPr lang="en-US" err="1"/>
              <a:t>dignissim</a:t>
            </a:r>
            <a:r>
              <a:rPr lang="en-US"/>
              <a:t> </a:t>
            </a:r>
            <a:r>
              <a:rPr lang="en-US" err="1"/>
              <a:t>sodales</a:t>
            </a:r>
            <a:r>
              <a:rPr lang="en-US"/>
              <a:t> </a:t>
            </a:r>
            <a:r>
              <a:rPr lang="en-US" err="1"/>
              <a:t>ut.</a:t>
            </a:r>
            <a:endParaRPr lang="en-US"/>
          </a:p>
        </p:txBody>
      </p:sp>
      <p:sp>
        <p:nvSpPr>
          <p:cNvPr id="5" name="Text Placeholder 2"/>
          <p:cNvSpPr>
            <a:spLocks noGrp="1"/>
          </p:cNvSpPr>
          <p:nvPr>
            <p:ph type="body" sz="quarter" idx="16" hasCustomPrompt="1"/>
          </p:nvPr>
        </p:nvSpPr>
        <p:spPr>
          <a:xfrm>
            <a:off x="740228" y="4846655"/>
            <a:ext cx="10711543" cy="825500"/>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8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Click to add caption to accompany content. Lorem ipsum dolor sit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amet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consectetur</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adipiscing</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elit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sed</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do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eiusmod</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tempor</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incididunt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ut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labore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et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dolore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magna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aliqua</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Viverra</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vitae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congue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eu</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consequat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ac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felis</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donec</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et.</a:t>
            </a:r>
          </a:p>
        </p:txBody>
      </p:sp>
      <p:sp>
        <p:nvSpPr>
          <p:cNvPr id="8"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474805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Bullet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Foote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Antill,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
        <p:nvSpPr>
          <p:cNvPr id="6" name="Picture Placeholder 5">
            <a:extLst>
              <a:ext uri="{FF2B5EF4-FFF2-40B4-BE49-F238E27FC236}">
                <a16:creationId xmlns:a16="http://schemas.microsoft.com/office/drawing/2014/main" id="{20C78AC8-E1A0-4975-919B-DC886A739CA8}"/>
              </a:ext>
            </a:extLst>
          </p:cNvPr>
          <p:cNvSpPr>
            <a:spLocks noGrp="1"/>
          </p:cNvSpPr>
          <p:nvPr>
            <p:ph type="pic" sz="quarter" idx="10"/>
          </p:nvPr>
        </p:nvSpPr>
        <p:spPr>
          <a:xfrm>
            <a:off x="743577" y="4029075"/>
            <a:ext cx="7982257" cy="1835457"/>
          </a:xfrm>
        </p:spPr>
        <p:txBody>
          <a:bodyPr/>
          <a:lstStyle/>
          <a:p>
            <a:r>
              <a:rPr lang="en-US" dirty="0"/>
              <a:t>Click icon to add picture</a:t>
            </a:r>
          </a:p>
        </p:txBody>
      </p:sp>
      <p:sp>
        <p:nvSpPr>
          <p:cNvPr id="7" name="Text Placeholder 11">
            <a:extLst>
              <a:ext uri="{FF2B5EF4-FFF2-40B4-BE49-F238E27FC236}">
                <a16:creationId xmlns:a16="http://schemas.microsoft.com/office/drawing/2014/main" id="{623BC119-C238-4C36-BBED-7F10BDC9AEA8}"/>
              </a:ext>
            </a:extLst>
          </p:cNvPr>
          <p:cNvSpPr>
            <a:spLocks noGrp="1"/>
          </p:cNvSpPr>
          <p:nvPr>
            <p:ph type="body" sz="quarter" idx="17" hasCustomPrompt="1"/>
          </p:nvPr>
        </p:nvSpPr>
        <p:spPr>
          <a:xfrm>
            <a:off x="743576" y="1638300"/>
            <a:ext cx="10857874" cy="1936791"/>
          </a:xfrm>
        </p:spPr>
        <p:txBody>
          <a:bodyPr>
            <a:normAutofit/>
          </a:bodyPr>
          <a:lstStyle>
            <a:lvl1pPr marL="342900" indent="-342900">
              <a:buClr>
                <a:srgbClr val="004A78"/>
              </a:buClr>
              <a:buFont typeface="Arial" charset="0"/>
              <a:buChar char="•"/>
              <a:defRPr sz="2000">
                <a:solidFill>
                  <a:srgbClr val="004A78"/>
                </a:solidFill>
              </a:defRPr>
            </a:lvl1pPr>
            <a:lvl2pPr marL="685800" marR="0" indent="-228600" algn="l" defTabSz="914400" rtl="0" eaLnBrk="1" fontAlgn="base" latinLnBrk="0" hangingPunct="1">
              <a:lnSpc>
                <a:spcPct val="90000"/>
              </a:lnSpc>
              <a:spcBef>
                <a:spcPts val="500"/>
              </a:spcBef>
              <a:spcAft>
                <a:spcPct val="0"/>
              </a:spcAft>
              <a:buClr>
                <a:srgbClr val="006298"/>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9">
            <a:extLst>
              <a:ext uri="{FF2B5EF4-FFF2-40B4-BE49-F238E27FC236}">
                <a16:creationId xmlns:a16="http://schemas.microsoft.com/office/drawing/2014/main" id="{8B98B54F-6FA9-4905-8BDA-434E60C09DC4}"/>
              </a:ext>
            </a:extLst>
          </p:cNvPr>
          <p:cNvSpPr>
            <a:spLocks noGrp="1"/>
          </p:cNvSpPr>
          <p:nvPr>
            <p:ph type="body" sz="quarter" idx="12"/>
          </p:nvPr>
        </p:nvSpPr>
        <p:spPr>
          <a:xfrm>
            <a:off x="7893898" y="5562460"/>
            <a:ext cx="3707552" cy="262425"/>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0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endParaRPr>
          </a:p>
        </p:txBody>
      </p:sp>
    </p:spTree>
    <p:extLst>
      <p:ext uri="{BB962C8B-B14F-4D97-AF65-F5344CB8AC3E}">
        <p14:creationId xmlns:p14="http://schemas.microsoft.com/office/powerpoint/2010/main" val="34449117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838200" y="365125"/>
            <a:ext cx="10515600" cy="672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p>
            <a:pPr lvl="0"/>
            <a:r>
              <a:rPr lang="en-US" altLang="en-US"/>
              <a:t>Click to edit Master title style</a:t>
            </a:r>
          </a:p>
        </p:txBody>
      </p:sp>
      <p:sp>
        <p:nvSpPr>
          <p:cNvPr id="1027" name="Text Placeholder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p>
            <a:pPr lvl="0"/>
            <a:r>
              <a:rPr lang="en-US" altLang="en-US"/>
              <a:t>Click to edit Master text styles</a:t>
            </a:r>
          </a:p>
        </p:txBody>
      </p:sp>
      <p:pic>
        <p:nvPicPr>
          <p:cNvPr id="7" name="Picture 6"/>
          <p:cNvPicPr>
            <a:picLocks noChangeAspect="1"/>
          </p:cNvPicPr>
          <p:nvPr userDrawn="1"/>
        </p:nvPicPr>
        <p:blipFill>
          <a:blip r:embed="rId18">
            <a:extLst>
              <a:ext uri="{28A0092B-C50C-407E-A947-70E740481C1C}">
                <a14:useLocalDpi xmlns:a14="http://schemas.microsoft.com/office/drawing/2010/main" val="0"/>
              </a:ext>
            </a:extLst>
          </a:blip>
          <a:srcRect/>
          <a:stretch>
            <a:fillRect/>
          </a:stretch>
        </p:blipFill>
        <p:spPr bwMode="auto">
          <a:xfrm>
            <a:off x="476843" y="6356350"/>
            <a:ext cx="1579562" cy="35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Footer Placeholder 4"/>
          <p:cNvSpPr>
            <a:spLocks noGrp="1"/>
          </p:cNvSpPr>
          <p:nvPr>
            <p:ph type="ftr" sz="quarter" idx="3"/>
          </p:nvPr>
        </p:nvSpPr>
        <p:spPr>
          <a:xfrm>
            <a:off x="2762225" y="6356350"/>
            <a:ext cx="9257732" cy="354013"/>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rgbClr val="006298"/>
                </a:solidFill>
                <a:latin typeface="arial"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Antill,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Tree>
  </p:cSld>
  <p:clrMap bg1="lt1" tx1="dk1" bg2="lt2" tx2="dk2" accent1="accent1" accent2="accent2" accent3="accent3" accent4="accent4" accent5="accent5" accent6="accent6" hlink="hlink" folHlink="folHlink"/>
  <p:sldLayoutIdLst>
    <p:sldLayoutId id="2147483712" r:id="rId1"/>
    <p:sldLayoutId id="2147483721" r:id="rId2"/>
    <p:sldLayoutId id="2147483722" r:id="rId3"/>
    <p:sldLayoutId id="2147483714" r:id="rId4"/>
    <p:sldLayoutId id="2147483718" r:id="rId5"/>
    <p:sldLayoutId id="2147483715" r:id="rId6"/>
    <p:sldLayoutId id="2147483716" r:id="rId7"/>
    <p:sldLayoutId id="2147483719" r:id="rId8"/>
    <p:sldLayoutId id="2147483727" r:id="rId9"/>
    <p:sldLayoutId id="2147483720" r:id="rId10"/>
    <p:sldLayoutId id="2147483723" r:id="rId11"/>
    <p:sldLayoutId id="2147483724" r:id="rId12"/>
    <p:sldLayoutId id="2147483713" r:id="rId13"/>
    <p:sldLayoutId id="2147483717" r:id="rId14"/>
    <p:sldLayoutId id="2147483726" r:id="rId15"/>
    <p:sldLayoutId id="2147483725" r:id="rId16"/>
  </p:sldLayoutIdLst>
  <p:hf sldNum="0" hdr="0" ftr="0" dt="0"/>
  <p:txStyles>
    <p:titleStyle>
      <a:lvl1pPr algn="ctr" rtl="0" eaLnBrk="1" fontAlgn="base" hangingPunct="1">
        <a:lnSpc>
          <a:spcPct val="90000"/>
        </a:lnSpc>
        <a:spcBef>
          <a:spcPct val="0"/>
        </a:spcBef>
        <a:spcAft>
          <a:spcPct val="0"/>
        </a:spcAft>
        <a:defRPr sz="3400" b="1" i="0" kern="1200" baseline="0">
          <a:solidFill>
            <a:srgbClr val="004A78"/>
          </a:solidFill>
          <a:latin typeface="Arial" charset="0"/>
          <a:ea typeface="Arial" charset="0"/>
          <a:cs typeface="Arial" charset="0"/>
        </a:defRPr>
      </a:lvl1pPr>
      <a:lvl2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2pPr>
      <a:lvl3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3pPr>
      <a:lvl4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4pPr>
      <a:lvl5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5pPr>
      <a:lvl6pPr marL="4572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6pPr>
      <a:lvl7pPr marL="9144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7pPr>
      <a:lvl8pPr marL="13716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8pPr>
      <a:lvl9pPr marL="18288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9pPr>
    </p:titleStyle>
    <p:bodyStyle>
      <a:lvl1pPr marL="0" indent="0" algn="l" rtl="0" eaLnBrk="1" fontAlgn="base" hangingPunct="1">
        <a:lnSpc>
          <a:spcPct val="90000"/>
        </a:lnSpc>
        <a:spcBef>
          <a:spcPts val="1000"/>
        </a:spcBef>
        <a:spcAft>
          <a:spcPct val="0"/>
        </a:spcAft>
        <a:buFont typeface="Arial" charset="0"/>
        <a:buNone/>
        <a:defRPr sz="2800" kern="1200" baseline="0">
          <a:solidFill>
            <a:srgbClr val="000000"/>
          </a:solidFill>
          <a:latin typeface="Arial" charset="0"/>
          <a:ea typeface="Arial" charset="0"/>
          <a:cs typeface="Arial" charset="0"/>
        </a:defRPr>
      </a:lvl1pPr>
      <a:lvl2pPr marL="685800" indent="-228600" algn="l" rtl="0" eaLnBrk="1" fontAlgn="base" hangingPunct="1">
        <a:lnSpc>
          <a:spcPct val="90000"/>
        </a:lnSpc>
        <a:spcBef>
          <a:spcPts val="500"/>
        </a:spcBef>
        <a:spcAft>
          <a:spcPct val="0"/>
        </a:spcAft>
        <a:buFont typeface="Arial" charset="0"/>
        <a:buChar char="•"/>
        <a:defRPr sz="2400" kern="1200" baseline="0">
          <a:solidFill>
            <a:srgbClr val="004A78"/>
          </a:solidFill>
          <a:latin typeface="Arial" charset="0"/>
          <a:ea typeface="Arial" charset="0"/>
          <a:cs typeface="Arial" charset="0"/>
        </a:defRPr>
      </a:lvl2pPr>
      <a:lvl3pPr marL="1143000" indent="-228600" algn="l" rtl="0" eaLnBrk="1" fontAlgn="base" hangingPunct="1">
        <a:lnSpc>
          <a:spcPct val="90000"/>
        </a:lnSpc>
        <a:spcBef>
          <a:spcPts val="500"/>
        </a:spcBef>
        <a:spcAft>
          <a:spcPct val="0"/>
        </a:spcAft>
        <a:buFont typeface="Arial" charset="0"/>
        <a:buChar char="•"/>
        <a:defRPr sz="2000" kern="1200" baseline="0">
          <a:solidFill>
            <a:srgbClr val="004A78"/>
          </a:solidFill>
          <a:latin typeface="Arial" charset="0"/>
          <a:ea typeface="Arial" charset="0"/>
          <a:cs typeface="Arial" charset="0"/>
        </a:defRPr>
      </a:lvl3pPr>
      <a:lvl4pPr marL="1600200" indent="-228600" algn="l" rtl="0" eaLnBrk="1" fontAlgn="base" hangingPunct="1">
        <a:lnSpc>
          <a:spcPct val="90000"/>
        </a:lnSpc>
        <a:spcBef>
          <a:spcPts val="500"/>
        </a:spcBef>
        <a:spcAft>
          <a:spcPct val="0"/>
        </a:spcAft>
        <a:buFont typeface="Arial" charset="0"/>
        <a:buChar char="•"/>
        <a:defRPr kern="1200" baseline="0">
          <a:solidFill>
            <a:srgbClr val="004A78"/>
          </a:solidFill>
          <a:latin typeface="Arial" charset="0"/>
          <a:ea typeface="Arial" charset="0"/>
          <a:cs typeface="Arial" charset="0"/>
        </a:defRPr>
      </a:lvl4pPr>
      <a:lvl5pPr marL="2057400" indent="-228600" algn="l" rtl="0" eaLnBrk="1" fontAlgn="base" hangingPunct="1">
        <a:lnSpc>
          <a:spcPct val="90000"/>
        </a:lnSpc>
        <a:spcBef>
          <a:spcPts val="500"/>
        </a:spcBef>
        <a:spcAft>
          <a:spcPct val="0"/>
        </a:spcAft>
        <a:buFont typeface="Arial" charset="0"/>
        <a:buChar char="•"/>
        <a:defRPr kern="1200" baseline="0">
          <a:solidFill>
            <a:srgbClr val="004A78"/>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4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A32437B-505B-437D-B700-DB98649D4ABD}"/>
              </a:ext>
            </a:extLst>
          </p:cNvPr>
          <p:cNvSpPr>
            <a:spLocks noGrp="1"/>
          </p:cNvSpPr>
          <p:nvPr>
            <p:ph type="title"/>
          </p:nvPr>
        </p:nvSpPr>
        <p:spPr>
          <a:xfrm>
            <a:off x="3730100" y="1901952"/>
            <a:ext cx="8037040" cy="1527048"/>
          </a:xfrm>
        </p:spPr>
        <p:txBody>
          <a:bodyPr anchor="ctr"/>
          <a:lstStyle/>
          <a:p>
            <a:pPr algn="ctr"/>
            <a:r>
              <a:rPr lang="en-US" sz="4000" b="0" dirty="0"/>
              <a:t>Hands-On Ethical Hacking and Network Defense,</a:t>
            </a:r>
            <a:br>
              <a:rPr lang="en-US" sz="4000" b="0" dirty="0"/>
            </a:br>
            <a:r>
              <a:rPr lang="en-US" sz="4000" b="0" dirty="0"/>
              <a:t>Edition 4</a:t>
            </a:r>
          </a:p>
        </p:txBody>
      </p:sp>
      <p:sp>
        <p:nvSpPr>
          <p:cNvPr id="2" name="Text Placeholder 1">
            <a:extLst>
              <a:ext uri="{FF2B5EF4-FFF2-40B4-BE49-F238E27FC236}">
                <a16:creationId xmlns:a16="http://schemas.microsoft.com/office/drawing/2014/main" id="{91DF6995-6A0D-4B55-9749-F555B7DB11AB}"/>
              </a:ext>
            </a:extLst>
          </p:cNvPr>
          <p:cNvSpPr>
            <a:spLocks noGrp="1"/>
          </p:cNvSpPr>
          <p:nvPr>
            <p:ph type="body" sz="quarter" idx="11"/>
          </p:nvPr>
        </p:nvSpPr>
        <p:spPr>
          <a:xfrm>
            <a:off x="4817175" y="3828650"/>
            <a:ext cx="6372223" cy="1116757"/>
          </a:xfrm>
        </p:spPr>
        <p:txBody>
          <a:bodyPr anchor="ctr"/>
          <a:lstStyle/>
          <a:p>
            <a:pPr algn="ctr"/>
            <a:r>
              <a:rPr lang="en-US" b="1" dirty="0"/>
              <a:t>Module 6: </a:t>
            </a:r>
            <a:r>
              <a:rPr lang="en-US" dirty="0"/>
              <a:t>Enumeration</a:t>
            </a:r>
          </a:p>
        </p:txBody>
      </p:sp>
      <p:pic>
        <p:nvPicPr>
          <p:cNvPr id="6" name="Picture Placeholder 5">
            <a:extLst>
              <a:ext uri="{FF2B5EF4-FFF2-40B4-BE49-F238E27FC236}">
                <a16:creationId xmlns:a16="http://schemas.microsoft.com/office/drawing/2014/main" id="{CC97B891-D5DE-4428-80CD-DEB8C476B3BE}"/>
              </a:ext>
              <a:ext uri="{C183D7F6-B498-43B3-948B-1728B52AA6E4}">
                <adec:decorative xmlns:adec="http://schemas.microsoft.com/office/drawing/2017/decorative" val="1"/>
              </a:ext>
            </a:extLst>
          </p:cNvPr>
          <p:cNvPicPr>
            <a:picLocks noGrp="1" noChangeAspect="1"/>
          </p:cNvPicPr>
          <p:nvPr>
            <p:ph type="pic" sz="quarter" idx="12"/>
          </p:nvPr>
        </p:nvPicPr>
        <p:blipFill rotWithShape="1">
          <a:blip r:embed="rId3"/>
          <a:srcRect l="5203" r="5203" b="10569"/>
          <a:stretch/>
        </p:blipFill>
        <p:spPr>
          <a:xfrm>
            <a:off x="424860" y="692087"/>
            <a:ext cx="3343275" cy="3861626"/>
          </a:xfrm>
        </p:spPr>
      </p:pic>
      <p:sp>
        <p:nvSpPr>
          <p:cNvPr id="7" name="Footer">
            <a:extLst>
              <a:ext uri="{FF2B5EF4-FFF2-40B4-BE49-F238E27FC236}">
                <a16:creationId xmlns:a16="http://schemas.microsoft.com/office/drawing/2014/main" id="{B1026838-50FD-462D-BFD6-82AA8692D3A8}"/>
              </a:ext>
            </a:extLst>
          </p:cNvPr>
          <p:cNvSpPr>
            <a:spLocks noGrp="1"/>
          </p:cNvSpPr>
          <p:nvPr>
            <p:ph type="body" sz="quarter" idx="13"/>
          </p:nvPr>
        </p:nvSpPr>
        <p:spPr>
          <a:xfrm>
            <a:off x="2708694" y="6347068"/>
            <a:ext cx="9058446" cy="441920"/>
          </a:xfrm>
        </p:spPr>
        <p:txBody>
          <a:bodyPr/>
          <a:lstStyle/>
          <a:p>
            <a:r>
              <a:rPr kumimoji="0" lang="en-US" sz="1400" b="0" i="0" u="none" strike="noStrike" kern="1200" cap="none" spc="0" normalizeH="0" baseline="0" noProof="0" dirty="0">
                <a:ln>
                  <a:noFill/>
                </a:ln>
                <a:solidFill>
                  <a:schemeClr val="bg1"/>
                </a:solidFill>
                <a:effectLst/>
                <a:uLnTx/>
                <a:uFillTx/>
                <a:latin typeface="arial" charset="0"/>
                <a:ea typeface="+mn-ea"/>
                <a:cs typeface="+mn-cs"/>
              </a:rPr>
              <a:t>Simpson, Antill</a:t>
            </a:r>
            <a:r>
              <a:rPr lang="en-US" sz="1400" dirty="0">
                <a:solidFill>
                  <a:schemeClr val="bg1"/>
                </a:solidFill>
                <a:latin typeface="arial" charset="0"/>
              </a:rPr>
              <a:t>, </a:t>
            </a:r>
            <a:r>
              <a:rPr kumimoji="0" lang="en-US" sz="1400" b="0" i="0" u="none" strike="noStrike" kern="1200" cap="none" spc="0" normalizeH="0" baseline="0" noProof="0" dirty="0">
                <a:ln>
                  <a:noFill/>
                </a:ln>
                <a:solidFill>
                  <a:schemeClr val="bg1"/>
                </a:solidFill>
                <a:effectLst/>
                <a:uLnTx/>
                <a:uFillTx/>
                <a:latin typeface="arial" charset="0"/>
                <a:ea typeface="+mn-ea"/>
                <a:cs typeface="+mn-cs"/>
              </a:rPr>
              <a:t>Wilson, Hands-On Ethical Hacking and Network Defense, 4</a:t>
            </a:r>
            <a:r>
              <a:rPr kumimoji="0" lang="en-US" sz="1400" b="0" i="0" u="none" strike="noStrike" kern="1200" cap="none" spc="0" normalizeH="0" baseline="30000" noProof="0" dirty="0">
                <a:ln>
                  <a:noFill/>
                </a:ln>
                <a:solidFill>
                  <a:schemeClr val="bg1"/>
                </a:solidFill>
                <a:effectLst/>
                <a:uLnTx/>
                <a:uFillTx/>
                <a:latin typeface="arial" charset="0"/>
                <a:ea typeface="+mn-ea"/>
                <a:cs typeface="+mn-cs"/>
              </a:rPr>
              <a:t>th</a:t>
            </a:r>
            <a:r>
              <a:rPr kumimoji="0" lang="en-US" sz="1400" b="0" i="0" u="none" strike="noStrike" kern="1200" cap="none" spc="0" normalizeH="0" baseline="0" noProof="0" dirty="0">
                <a:ln>
                  <a:noFill/>
                </a:ln>
                <a:solidFill>
                  <a:schemeClr val="bg1"/>
                </a:solidFill>
                <a:effectLst/>
                <a:uLnTx/>
                <a:uFillTx/>
                <a:latin typeface="arial" charset="0"/>
                <a:ea typeface="+mn-ea"/>
                <a:cs typeface="+mn-cs"/>
              </a:rPr>
              <a:t>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31724995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11939-29FF-4E2E-BE1B-7A71D4DC8E22}"/>
              </a:ext>
            </a:extLst>
          </p:cNvPr>
          <p:cNvSpPr>
            <a:spLocks noGrp="1"/>
          </p:cNvSpPr>
          <p:nvPr>
            <p:ph type="title"/>
          </p:nvPr>
        </p:nvSpPr>
        <p:spPr/>
        <p:txBody>
          <a:bodyPr/>
          <a:lstStyle/>
          <a:p>
            <a:r>
              <a:rPr lang="en-US" altLang="en-US" dirty="0"/>
              <a:t>Windows OS Descriptions (1 of 7)</a:t>
            </a:r>
            <a:endParaRPr lang="en-IN" dirty="0"/>
          </a:p>
        </p:txBody>
      </p:sp>
      <p:graphicFrame>
        <p:nvGraphicFramePr>
          <p:cNvPr id="7" name="Table 7">
            <a:extLst>
              <a:ext uri="{FF2B5EF4-FFF2-40B4-BE49-F238E27FC236}">
                <a16:creationId xmlns:a16="http://schemas.microsoft.com/office/drawing/2014/main" id="{92C49654-D147-4C82-8DFF-30342713EBE2}"/>
              </a:ext>
            </a:extLst>
          </p:cNvPr>
          <p:cNvGraphicFramePr>
            <a:graphicFrameLocks noGrp="1"/>
          </p:cNvGraphicFramePr>
          <p:nvPr>
            <p:ph type="tbl" sz="quarter" idx="10"/>
            <p:extLst>
              <p:ext uri="{D42A27DB-BD31-4B8C-83A1-F6EECF244321}">
                <p14:modId xmlns:p14="http://schemas.microsoft.com/office/powerpoint/2010/main" val="2905162916"/>
              </p:ext>
            </p:extLst>
          </p:nvPr>
        </p:nvGraphicFramePr>
        <p:xfrm>
          <a:off x="428172" y="1087489"/>
          <a:ext cx="11335656" cy="4949321"/>
        </p:xfrm>
        <a:graphic>
          <a:graphicData uri="http://schemas.openxmlformats.org/drawingml/2006/table">
            <a:tbl>
              <a:tblPr firstRow="1" bandRow="1">
                <a:tableStyleId>{5C22544A-7EE6-4342-B048-85BDC9FD1C3A}</a:tableStyleId>
              </a:tblPr>
              <a:tblGrid>
                <a:gridCol w="2264227">
                  <a:extLst>
                    <a:ext uri="{9D8B030D-6E8A-4147-A177-3AD203B41FA5}">
                      <a16:colId xmlns:a16="http://schemas.microsoft.com/office/drawing/2014/main" val="3043228643"/>
                    </a:ext>
                  </a:extLst>
                </a:gridCol>
                <a:gridCol w="9071429">
                  <a:extLst>
                    <a:ext uri="{9D8B030D-6E8A-4147-A177-3AD203B41FA5}">
                      <a16:colId xmlns:a16="http://schemas.microsoft.com/office/drawing/2014/main" val="4251666272"/>
                    </a:ext>
                  </a:extLst>
                </a:gridCol>
              </a:tblGrid>
              <a:tr h="352979">
                <a:tc>
                  <a:txBody>
                    <a:bodyPr/>
                    <a:lstStyle/>
                    <a:p>
                      <a:r>
                        <a:rPr lang="en-IN" dirty="0"/>
                        <a:t>Windows OS version</a:t>
                      </a:r>
                    </a:p>
                  </a:txBody>
                  <a:tcPr/>
                </a:tc>
                <a:tc>
                  <a:txBody>
                    <a:bodyPr/>
                    <a:lstStyle/>
                    <a:p>
                      <a:r>
                        <a:rPr lang="en-IN" dirty="0"/>
                        <a:t>Description</a:t>
                      </a:r>
                    </a:p>
                  </a:txBody>
                  <a:tcPr/>
                </a:tc>
                <a:extLst>
                  <a:ext uri="{0D108BD9-81ED-4DB2-BD59-A6C34878D82A}">
                    <a16:rowId xmlns:a16="http://schemas.microsoft.com/office/drawing/2014/main" val="649774914"/>
                  </a:ext>
                </a:extLst>
              </a:tr>
              <a:tr h="1461589">
                <a:tc>
                  <a:txBody>
                    <a:bodyPr/>
                    <a:lstStyle/>
                    <a:p>
                      <a:r>
                        <a:rPr lang="en-IN" dirty="0"/>
                        <a:t>Windows 95</a:t>
                      </a:r>
                    </a:p>
                  </a:txBody>
                  <a:tcPr/>
                </a:tc>
                <a:tc>
                  <a:txBody>
                    <a:bodyPr/>
                    <a:lstStyle/>
                    <a:p>
                      <a:r>
                        <a:rPr lang="en-US" sz="1800" b="0" i="0" u="none" strike="noStrike" kern="1200" baseline="0" dirty="0">
                          <a:solidFill>
                            <a:schemeClr val="dk1"/>
                          </a:solidFill>
                          <a:latin typeface="+mn-lt"/>
                          <a:ea typeface="+mn-ea"/>
                          <a:cs typeface="+mn-cs"/>
                        </a:rPr>
                        <a:t>The first Microsoft GUI product that doesn’t rely on DOS, Windows 95 is the beginning of plug and play and the ActiveX standard used in all Windows versions today. A major enhancement is the Registry, a database storing information about the system’s hardware and software. Previously, this information was stored in files. Windows 95 runs on stand-alone and networked computers and uses the F A T16 file system. Version </a:t>
                      </a:r>
                      <a:r>
                        <a:rPr lang="en-IN" sz="1800" b="0" i="0" u="none" strike="noStrike" kern="1200" baseline="0" dirty="0">
                          <a:solidFill>
                            <a:schemeClr val="dk1"/>
                          </a:solidFill>
                          <a:latin typeface="+mn-lt"/>
                          <a:ea typeface="+mn-ea"/>
                          <a:cs typeface="+mn-cs"/>
                        </a:rPr>
                        <a:t>OSR2 adds support for F A T32.</a:t>
                      </a:r>
                      <a:endParaRPr lang="en-IN" dirty="0"/>
                    </a:p>
                  </a:txBody>
                  <a:tcPr/>
                </a:tc>
                <a:extLst>
                  <a:ext uri="{0D108BD9-81ED-4DB2-BD59-A6C34878D82A}">
                    <a16:rowId xmlns:a16="http://schemas.microsoft.com/office/drawing/2014/main" val="2525139635"/>
                  </a:ext>
                </a:extLst>
              </a:tr>
              <a:tr h="882448">
                <a:tc>
                  <a:txBody>
                    <a:bodyPr/>
                    <a:lstStyle/>
                    <a:p>
                      <a:r>
                        <a:rPr lang="en-IN" sz="1800" b="0" i="0" u="none" strike="noStrike" kern="1200" baseline="0" dirty="0">
                          <a:solidFill>
                            <a:schemeClr val="dk1"/>
                          </a:solidFill>
                          <a:latin typeface="+mn-lt"/>
                          <a:ea typeface="+mn-ea"/>
                          <a:cs typeface="+mn-cs"/>
                        </a:rPr>
                        <a:t>Windows 98 and Me</a:t>
                      </a:r>
                      <a:endParaRPr lang="en-IN" dirty="0"/>
                    </a:p>
                  </a:txBody>
                  <a:tcPr/>
                </a:tc>
                <a:tc>
                  <a:txBody>
                    <a:bodyPr/>
                    <a:lstStyle/>
                    <a:p>
                      <a:r>
                        <a:rPr lang="en-US" sz="1800" b="0" i="0" u="none" strike="noStrike" kern="1200" baseline="0" dirty="0">
                          <a:solidFill>
                            <a:schemeClr val="dk1"/>
                          </a:solidFill>
                          <a:latin typeface="+mn-lt"/>
                          <a:ea typeface="+mn-ea"/>
                          <a:cs typeface="+mn-cs"/>
                        </a:rPr>
                        <a:t>Compared to their predecessors, these versions have an improved file system (F A T32), new hardware support, and better backup and recovery tools. The enumeration process for Windows Me is the same as for Windows 98.</a:t>
                      </a:r>
                      <a:endParaRPr lang="en-IN" dirty="0"/>
                    </a:p>
                  </a:txBody>
                  <a:tcPr/>
                </a:tc>
                <a:extLst>
                  <a:ext uri="{0D108BD9-81ED-4DB2-BD59-A6C34878D82A}">
                    <a16:rowId xmlns:a16="http://schemas.microsoft.com/office/drawing/2014/main" val="1831459590"/>
                  </a:ext>
                </a:extLst>
              </a:tr>
              <a:tr h="2206121">
                <a:tc>
                  <a:txBody>
                    <a:bodyPr/>
                    <a:lstStyle/>
                    <a:p>
                      <a:r>
                        <a:rPr lang="en-IN" sz="1800" b="0" i="0" u="none" strike="noStrike" kern="1200" baseline="0" dirty="0">
                          <a:solidFill>
                            <a:schemeClr val="dk1"/>
                          </a:solidFill>
                          <a:latin typeface="+mn-lt"/>
                          <a:ea typeface="+mn-ea"/>
                          <a:cs typeface="+mn-cs"/>
                        </a:rPr>
                        <a:t>Windows NT 3.51 Server/Workstation</a:t>
                      </a:r>
                      <a:endParaRPr lang="en-IN" dirty="0"/>
                    </a:p>
                  </a:txBody>
                  <a:tcPr/>
                </a:tc>
                <a:tc>
                  <a:txBody>
                    <a:bodyPr/>
                    <a:lstStyle/>
                    <a:p>
                      <a:r>
                        <a:rPr lang="en-US" sz="1800" b="0" i="0" u="none" strike="noStrike" kern="1200" baseline="0" dirty="0">
                          <a:solidFill>
                            <a:schemeClr val="dk1"/>
                          </a:solidFill>
                          <a:latin typeface="+mn-lt"/>
                          <a:ea typeface="+mn-ea"/>
                          <a:cs typeface="+mn-cs"/>
                        </a:rPr>
                        <a:t>These OSs were created with security and enhancement of network functionality in mind. They emphasize domains instead of workgroups and use the client/server model instead of peer-to-peer networks; the server is responsible for authenticating users and giving them access to network resources. The client/server model also allows for having many computers in a domain instead of the limited number of computers in a workgroup. NTFS replaces F A T16 and F A T32 because of the difficulty in incorporating security in the earlier file systems. NTFS includes file-level security features not possible </a:t>
                      </a:r>
                      <a:r>
                        <a:rPr lang="en-IN" sz="1800" b="0" i="0" u="none" strike="noStrike" kern="1200" baseline="0" dirty="0">
                          <a:solidFill>
                            <a:schemeClr val="dk1"/>
                          </a:solidFill>
                          <a:latin typeface="+mn-lt"/>
                          <a:ea typeface="+mn-ea"/>
                          <a:cs typeface="+mn-cs"/>
                        </a:rPr>
                        <a:t>in F A T.</a:t>
                      </a:r>
                      <a:endParaRPr lang="en-IN" dirty="0"/>
                    </a:p>
                  </a:txBody>
                  <a:tcPr/>
                </a:tc>
                <a:extLst>
                  <a:ext uri="{0D108BD9-81ED-4DB2-BD59-A6C34878D82A}">
                    <a16:rowId xmlns:a16="http://schemas.microsoft.com/office/drawing/2014/main" val="2366805803"/>
                  </a:ext>
                </a:extLst>
              </a:tr>
            </a:tbl>
          </a:graphicData>
        </a:graphic>
      </p:graphicFrame>
    </p:spTree>
    <p:extLst>
      <p:ext uri="{BB962C8B-B14F-4D97-AF65-F5344CB8AC3E}">
        <p14:creationId xmlns:p14="http://schemas.microsoft.com/office/powerpoint/2010/main" val="3248261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11939-29FF-4E2E-BE1B-7A71D4DC8E22}"/>
              </a:ext>
            </a:extLst>
          </p:cNvPr>
          <p:cNvSpPr>
            <a:spLocks noGrp="1"/>
          </p:cNvSpPr>
          <p:nvPr>
            <p:ph type="title"/>
          </p:nvPr>
        </p:nvSpPr>
        <p:spPr/>
        <p:txBody>
          <a:bodyPr/>
          <a:lstStyle/>
          <a:p>
            <a:r>
              <a:rPr lang="en-US" altLang="en-US" dirty="0"/>
              <a:t>Windows OS Descriptions (2 of 7)</a:t>
            </a:r>
            <a:endParaRPr lang="en-IN" dirty="0"/>
          </a:p>
        </p:txBody>
      </p:sp>
      <p:graphicFrame>
        <p:nvGraphicFramePr>
          <p:cNvPr id="7" name="Table 7">
            <a:extLst>
              <a:ext uri="{FF2B5EF4-FFF2-40B4-BE49-F238E27FC236}">
                <a16:creationId xmlns:a16="http://schemas.microsoft.com/office/drawing/2014/main" id="{92C49654-D147-4C82-8DFF-30342713EBE2}"/>
              </a:ext>
            </a:extLst>
          </p:cNvPr>
          <p:cNvGraphicFramePr>
            <a:graphicFrameLocks noGrp="1"/>
          </p:cNvGraphicFramePr>
          <p:nvPr>
            <p:ph type="tbl" sz="quarter" idx="10"/>
            <p:extLst>
              <p:ext uri="{D42A27DB-BD31-4B8C-83A1-F6EECF244321}">
                <p14:modId xmlns:p14="http://schemas.microsoft.com/office/powerpoint/2010/main" val="4186315526"/>
              </p:ext>
            </p:extLst>
          </p:nvPr>
        </p:nvGraphicFramePr>
        <p:xfrm>
          <a:off x="428172" y="1406803"/>
          <a:ext cx="11335656" cy="2468880"/>
        </p:xfrm>
        <a:graphic>
          <a:graphicData uri="http://schemas.openxmlformats.org/drawingml/2006/table">
            <a:tbl>
              <a:tblPr firstRow="1" bandRow="1">
                <a:tableStyleId>{5C22544A-7EE6-4342-B048-85BDC9FD1C3A}</a:tableStyleId>
              </a:tblPr>
              <a:tblGrid>
                <a:gridCol w="2264227">
                  <a:extLst>
                    <a:ext uri="{9D8B030D-6E8A-4147-A177-3AD203B41FA5}">
                      <a16:colId xmlns:a16="http://schemas.microsoft.com/office/drawing/2014/main" val="3043228643"/>
                    </a:ext>
                  </a:extLst>
                </a:gridCol>
                <a:gridCol w="9071429">
                  <a:extLst>
                    <a:ext uri="{9D8B030D-6E8A-4147-A177-3AD203B41FA5}">
                      <a16:colId xmlns:a16="http://schemas.microsoft.com/office/drawing/2014/main" val="4251666272"/>
                    </a:ext>
                  </a:extLst>
                </a:gridCol>
              </a:tblGrid>
              <a:tr h="352979">
                <a:tc>
                  <a:txBody>
                    <a:bodyPr/>
                    <a:lstStyle/>
                    <a:p>
                      <a:r>
                        <a:rPr lang="en-IN" dirty="0"/>
                        <a:t>Windows OS version</a:t>
                      </a:r>
                    </a:p>
                  </a:txBody>
                  <a:tcPr/>
                </a:tc>
                <a:tc>
                  <a:txBody>
                    <a:bodyPr/>
                    <a:lstStyle/>
                    <a:p>
                      <a:r>
                        <a:rPr lang="en-IN" dirty="0"/>
                        <a:t>Description</a:t>
                      </a:r>
                    </a:p>
                  </a:txBody>
                  <a:tcPr/>
                </a:tc>
                <a:extLst>
                  <a:ext uri="{0D108BD9-81ED-4DB2-BD59-A6C34878D82A}">
                    <a16:rowId xmlns:a16="http://schemas.microsoft.com/office/drawing/2014/main" val="649774914"/>
                  </a:ext>
                </a:extLst>
              </a:tr>
              <a:tr h="636808">
                <a:tc>
                  <a:txBody>
                    <a:bodyPr/>
                    <a:lstStyle/>
                    <a:p>
                      <a:r>
                        <a:rPr lang="en-IN" sz="1800" b="0" i="0" u="none" strike="noStrike" kern="1200" baseline="0" dirty="0">
                          <a:solidFill>
                            <a:schemeClr val="dk1"/>
                          </a:solidFill>
                          <a:latin typeface="+mn-lt"/>
                          <a:ea typeface="+mn-ea"/>
                          <a:cs typeface="+mn-cs"/>
                        </a:rPr>
                        <a:t>Windows NT 4.0 Server/Workstation</a:t>
                      </a:r>
                    </a:p>
                  </a:txBody>
                  <a:tcPr/>
                </a:tc>
                <a:tc>
                  <a:txBody>
                    <a:bodyPr/>
                    <a:lstStyle/>
                    <a:p>
                      <a:r>
                        <a:rPr lang="en-US" sz="1800" b="0" i="0" u="none" strike="noStrike" kern="1200" baseline="0" dirty="0">
                          <a:solidFill>
                            <a:schemeClr val="dk1"/>
                          </a:solidFill>
                          <a:latin typeface="+mn-lt"/>
                          <a:ea typeface="+mn-ea"/>
                          <a:cs typeface="+mn-cs"/>
                        </a:rPr>
                        <a:t>These upgrades to Windows NT 3.51 have improved GUIs and performance.</a:t>
                      </a:r>
                      <a:endParaRPr lang="en-IN" dirty="0"/>
                    </a:p>
                  </a:txBody>
                  <a:tcPr/>
                </a:tc>
                <a:extLst>
                  <a:ext uri="{0D108BD9-81ED-4DB2-BD59-A6C34878D82A}">
                    <a16:rowId xmlns:a16="http://schemas.microsoft.com/office/drawing/2014/main" val="2525139635"/>
                  </a:ext>
                </a:extLst>
              </a:tr>
              <a:tr h="882448">
                <a:tc>
                  <a:txBody>
                    <a:bodyPr/>
                    <a:lstStyle/>
                    <a:p>
                      <a:r>
                        <a:rPr lang="en-IN" sz="1800" b="0" i="0" u="none" strike="noStrike" kern="1200" baseline="0" dirty="0">
                          <a:solidFill>
                            <a:schemeClr val="dk1"/>
                          </a:solidFill>
                          <a:latin typeface="+mn-lt"/>
                          <a:ea typeface="+mn-ea"/>
                          <a:cs typeface="+mn-cs"/>
                        </a:rPr>
                        <a:t>Windows 2000 Server/Professional</a:t>
                      </a:r>
                      <a:endParaRPr lang="en-IN" dirty="0"/>
                    </a:p>
                  </a:txBody>
                  <a:tcPr/>
                </a:tc>
                <a:tc>
                  <a:txBody>
                    <a:bodyPr/>
                    <a:lstStyle/>
                    <a:p>
                      <a:r>
                        <a:rPr lang="en-US" sz="1800" b="0" i="0" u="none" strike="noStrike" kern="1200" baseline="0" dirty="0">
                          <a:solidFill>
                            <a:schemeClr val="dk1"/>
                          </a:solidFill>
                          <a:latin typeface="+mn-lt"/>
                          <a:ea typeface="+mn-ea"/>
                          <a:cs typeface="+mn-cs"/>
                        </a:rPr>
                        <a:t>In this upgrade to NT, Microsoft includes Active Directory (AD) for object storage. AD is more scalable than other available solutions for managing large networks. It uses Lightweight Directory Access Protocol (LDAP), which is still in use today. Also, this update includes the first version of Microsoft Management Console (MMC) and Encrypted File System (EFS). Enumeration of these OSs includes enumerating Active Directory.</a:t>
                      </a:r>
                      <a:endParaRPr lang="en-IN" dirty="0"/>
                    </a:p>
                  </a:txBody>
                  <a:tcPr/>
                </a:tc>
                <a:extLst>
                  <a:ext uri="{0D108BD9-81ED-4DB2-BD59-A6C34878D82A}">
                    <a16:rowId xmlns:a16="http://schemas.microsoft.com/office/drawing/2014/main" val="1831459590"/>
                  </a:ext>
                </a:extLst>
              </a:tr>
            </a:tbl>
          </a:graphicData>
        </a:graphic>
      </p:graphicFrame>
    </p:spTree>
    <p:extLst>
      <p:ext uri="{BB962C8B-B14F-4D97-AF65-F5344CB8AC3E}">
        <p14:creationId xmlns:p14="http://schemas.microsoft.com/office/powerpoint/2010/main" val="27315629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11939-29FF-4E2E-BE1B-7A71D4DC8E22}"/>
              </a:ext>
            </a:extLst>
          </p:cNvPr>
          <p:cNvSpPr>
            <a:spLocks noGrp="1"/>
          </p:cNvSpPr>
          <p:nvPr>
            <p:ph type="title"/>
          </p:nvPr>
        </p:nvSpPr>
        <p:spPr/>
        <p:txBody>
          <a:bodyPr/>
          <a:lstStyle/>
          <a:p>
            <a:r>
              <a:rPr lang="en-US" altLang="en-US" dirty="0"/>
              <a:t>Windows OS Descriptions (3 of 7)</a:t>
            </a:r>
            <a:endParaRPr lang="en-IN" dirty="0"/>
          </a:p>
        </p:txBody>
      </p:sp>
      <p:graphicFrame>
        <p:nvGraphicFramePr>
          <p:cNvPr id="7" name="Table 7">
            <a:extLst>
              <a:ext uri="{FF2B5EF4-FFF2-40B4-BE49-F238E27FC236}">
                <a16:creationId xmlns:a16="http://schemas.microsoft.com/office/drawing/2014/main" id="{92C49654-D147-4C82-8DFF-30342713EBE2}"/>
              </a:ext>
            </a:extLst>
          </p:cNvPr>
          <p:cNvGraphicFramePr>
            <a:graphicFrameLocks noGrp="1"/>
          </p:cNvGraphicFramePr>
          <p:nvPr>
            <p:ph type="tbl" sz="quarter" idx="10"/>
            <p:extLst>
              <p:ext uri="{D42A27DB-BD31-4B8C-83A1-F6EECF244321}">
                <p14:modId xmlns:p14="http://schemas.microsoft.com/office/powerpoint/2010/main" val="1624981225"/>
              </p:ext>
            </p:extLst>
          </p:nvPr>
        </p:nvGraphicFramePr>
        <p:xfrm>
          <a:off x="428172" y="1087489"/>
          <a:ext cx="11335656" cy="4023360"/>
        </p:xfrm>
        <a:graphic>
          <a:graphicData uri="http://schemas.openxmlformats.org/drawingml/2006/table">
            <a:tbl>
              <a:tblPr firstRow="1" bandRow="1">
                <a:tableStyleId>{5C22544A-7EE6-4342-B048-85BDC9FD1C3A}</a:tableStyleId>
              </a:tblPr>
              <a:tblGrid>
                <a:gridCol w="1502228">
                  <a:extLst>
                    <a:ext uri="{9D8B030D-6E8A-4147-A177-3AD203B41FA5}">
                      <a16:colId xmlns:a16="http://schemas.microsoft.com/office/drawing/2014/main" val="3043228643"/>
                    </a:ext>
                  </a:extLst>
                </a:gridCol>
                <a:gridCol w="9833428">
                  <a:extLst>
                    <a:ext uri="{9D8B030D-6E8A-4147-A177-3AD203B41FA5}">
                      <a16:colId xmlns:a16="http://schemas.microsoft.com/office/drawing/2014/main" val="4251666272"/>
                    </a:ext>
                  </a:extLst>
                </a:gridCol>
              </a:tblGrid>
              <a:tr h="352979">
                <a:tc>
                  <a:txBody>
                    <a:bodyPr/>
                    <a:lstStyle/>
                    <a:p>
                      <a:r>
                        <a:rPr lang="en-IN" dirty="0"/>
                        <a:t>Windows OS version</a:t>
                      </a:r>
                    </a:p>
                  </a:txBody>
                  <a:tcPr/>
                </a:tc>
                <a:tc>
                  <a:txBody>
                    <a:bodyPr/>
                    <a:lstStyle/>
                    <a:p>
                      <a:r>
                        <a:rPr lang="en-IN" dirty="0"/>
                        <a:t>Description</a:t>
                      </a:r>
                    </a:p>
                  </a:txBody>
                  <a:tcPr/>
                </a:tc>
                <a:extLst>
                  <a:ext uri="{0D108BD9-81ED-4DB2-BD59-A6C34878D82A}">
                    <a16:rowId xmlns:a16="http://schemas.microsoft.com/office/drawing/2014/main" val="649774914"/>
                  </a:ext>
                </a:extLst>
              </a:tr>
              <a:tr h="636808">
                <a:tc>
                  <a:txBody>
                    <a:bodyPr/>
                    <a:lstStyle/>
                    <a:p>
                      <a:r>
                        <a:rPr lang="en-IN" sz="1800" b="0" i="0" u="none" strike="noStrike" kern="1200" baseline="0" dirty="0">
                          <a:solidFill>
                            <a:schemeClr val="dk1"/>
                          </a:solidFill>
                          <a:latin typeface="+mn-lt"/>
                          <a:ea typeface="+mn-ea"/>
                          <a:cs typeface="+mn-cs"/>
                        </a:rPr>
                        <a:t>Windows XP Professional</a:t>
                      </a:r>
                      <a:endParaRPr lang="en-IN" dirty="0"/>
                    </a:p>
                  </a:txBody>
                  <a:tcPr/>
                </a:tc>
                <a:tc>
                  <a:txBody>
                    <a:bodyPr/>
                    <a:lstStyle/>
                    <a:p>
                      <a:r>
                        <a:rPr lang="en-US" sz="1800" b="0" i="0" u="none" strike="noStrike" kern="1200" baseline="0" dirty="0">
                          <a:solidFill>
                            <a:schemeClr val="dk1"/>
                          </a:solidFill>
                          <a:latin typeface="+mn-lt"/>
                          <a:ea typeface="+mn-ea"/>
                          <a:cs typeface="+mn-cs"/>
                        </a:rPr>
                        <a:t>This OS includes Windows 2000 features, such as standards-based security, improved manageability, and the MMC. In addition, Windows XP has an improved user interface and better plug-and-play support. Security improvements in the kernel data structures make them read-only to prevent rogue applications from affecting the OS core, and Windows File Protection is added to prevent overwriting core system files. With Service Pack 2 (SP2), security is improved further with features such as Data Execution Prevention (DEP) and a firewall enabled by default. DEP fixes a security exposure caused by vulnerable running services that hackers often use for buffer overflow attacks, and the firewall makes it more difficult for hackers to exploit Windows service vulnerabilities and enumerate shares and services. In fact, enumeration of Windows XP SP2 and later systems can be difficult without modifying the configuration. Disabling the Windows Firewall is common in corporate networks, but this practice gives hackers additional attack surface. In these environments, the enumeration processes used for earlier Windows versions still work much the same way in Windows XP Professional.</a:t>
                      </a:r>
                      <a:endParaRPr lang="en-IN" dirty="0"/>
                    </a:p>
                  </a:txBody>
                  <a:tcPr/>
                </a:tc>
                <a:extLst>
                  <a:ext uri="{0D108BD9-81ED-4DB2-BD59-A6C34878D82A}">
                    <a16:rowId xmlns:a16="http://schemas.microsoft.com/office/drawing/2014/main" val="2525139635"/>
                  </a:ext>
                </a:extLst>
              </a:tr>
            </a:tbl>
          </a:graphicData>
        </a:graphic>
      </p:graphicFrame>
    </p:spTree>
    <p:extLst>
      <p:ext uri="{BB962C8B-B14F-4D97-AF65-F5344CB8AC3E}">
        <p14:creationId xmlns:p14="http://schemas.microsoft.com/office/powerpoint/2010/main" val="23866616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11939-29FF-4E2E-BE1B-7A71D4DC8E22}"/>
              </a:ext>
            </a:extLst>
          </p:cNvPr>
          <p:cNvSpPr>
            <a:spLocks noGrp="1"/>
          </p:cNvSpPr>
          <p:nvPr>
            <p:ph type="title"/>
          </p:nvPr>
        </p:nvSpPr>
        <p:spPr/>
        <p:txBody>
          <a:bodyPr/>
          <a:lstStyle/>
          <a:p>
            <a:r>
              <a:rPr lang="en-US" altLang="en-US" dirty="0"/>
              <a:t>Windows OS Descriptions (4 of 7)</a:t>
            </a:r>
            <a:endParaRPr lang="en-IN" dirty="0"/>
          </a:p>
        </p:txBody>
      </p:sp>
      <p:graphicFrame>
        <p:nvGraphicFramePr>
          <p:cNvPr id="7" name="Table 7">
            <a:extLst>
              <a:ext uri="{FF2B5EF4-FFF2-40B4-BE49-F238E27FC236}">
                <a16:creationId xmlns:a16="http://schemas.microsoft.com/office/drawing/2014/main" id="{92C49654-D147-4C82-8DFF-30342713EBE2}"/>
              </a:ext>
            </a:extLst>
          </p:cNvPr>
          <p:cNvGraphicFramePr>
            <a:graphicFrameLocks noGrp="1"/>
          </p:cNvGraphicFramePr>
          <p:nvPr>
            <p:ph type="tbl" sz="quarter" idx="10"/>
            <p:extLst>
              <p:ext uri="{D42A27DB-BD31-4B8C-83A1-F6EECF244321}">
                <p14:modId xmlns:p14="http://schemas.microsoft.com/office/powerpoint/2010/main" val="3896308235"/>
              </p:ext>
            </p:extLst>
          </p:nvPr>
        </p:nvGraphicFramePr>
        <p:xfrm>
          <a:off x="428171" y="984162"/>
          <a:ext cx="11604171" cy="5212080"/>
        </p:xfrm>
        <a:graphic>
          <a:graphicData uri="http://schemas.openxmlformats.org/drawingml/2006/table">
            <a:tbl>
              <a:tblPr firstRow="1" bandRow="1">
                <a:tableStyleId>{5C22544A-7EE6-4342-B048-85BDC9FD1C3A}</a:tableStyleId>
              </a:tblPr>
              <a:tblGrid>
                <a:gridCol w="2317861">
                  <a:extLst>
                    <a:ext uri="{9D8B030D-6E8A-4147-A177-3AD203B41FA5}">
                      <a16:colId xmlns:a16="http://schemas.microsoft.com/office/drawing/2014/main" val="3043228643"/>
                    </a:ext>
                  </a:extLst>
                </a:gridCol>
                <a:gridCol w="9286310">
                  <a:extLst>
                    <a:ext uri="{9D8B030D-6E8A-4147-A177-3AD203B41FA5}">
                      <a16:colId xmlns:a16="http://schemas.microsoft.com/office/drawing/2014/main" val="4251666272"/>
                    </a:ext>
                  </a:extLst>
                </a:gridCol>
              </a:tblGrid>
              <a:tr h="355303">
                <a:tc>
                  <a:txBody>
                    <a:bodyPr/>
                    <a:lstStyle/>
                    <a:p>
                      <a:r>
                        <a:rPr lang="en-IN" dirty="0"/>
                        <a:t>Windows OS version</a:t>
                      </a:r>
                    </a:p>
                  </a:txBody>
                  <a:tcPr/>
                </a:tc>
                <a:tc>
                  <a:txBody>
                    <a:bodyPr/>
                    <a:lstStyle/>
                    <a:p>
                      <a:r>
                        <a:rPr lang="en-IN" dirty="0"/>
                        <a:t>Description</a:t>
                      </a:r>
                    </a:p>
                  </a:txBody>
                  <a:tcPr/>
                </a:tc>
                <a:extLst>
                  <a:ext uri="{0D108BD9-81ED-4DB2-BD59-A6C34878D82A}">
                    <a16:rowId xmlns:a16="http://schemas.microsoft.com/office/drawing/2014/main" val="649774914"/>
                  </a:ext>
                </a:extLst>
              </a:tr>
              <a:tr h="2220647">
                <a:tc>
                  <a:txBody>
                    <a:bodyPr/>
                    <a:lstStyle/>
                    <a:p>
                      <a:r>
                        <a:rPr lang="en-IN" sz="1800" b="0" i="0" u="none" strike="noStrike" kern="1200" baseline="0" dirty="0">
                          <a:solidFill>
                            <a:schemeClr val="dk1"/>
                          </a:solidFill>
                          <a:latin typeface="+mn-lt"/>
                          <a:ea typeface="+mn-ea"/>
                          <a:cs typeface="+mn-cs"/>
                        </a:rPr>
                        <a:t>Windows Server 2003</a:t>
                      </a:r>
                      <a:endParaRPr lang="en-IN" dirty="0"/>
                    </a:p>
                  </a:txBody>
                  <a:tcPr/>
                </a:tc>
                <a:tc>
                  <a:txBody>
                    <a:bodyPr/>
                    <a:lstStyle/>
                    <a:p>
                      <a:r>
                        <a:rPr lang="en-US" sz="1800" b="0" i="0" u="none" strike="noStrike" kern="1200" baseline="0" dirty="0">
                          <a:solidFill>
                            <a:schemeClr val="dk1"/>
                          </a:solidFill>
                          <a:latin typeface="+mn-lt"/>
                          <a:ea typeface="+mn-ea"/>
                          <a:cs typeface="+mn-cs"/>
                        </a:rPr>
                        <a:t>Windows Server 2003 includes improvements over Windows 2000 in some security areas, such as Internet Information Services (IIS), and comes in four editions. Generally, all editions include Remote Desktop, load balancing, VPN support, management services such as Windows Management Instrumentation (WMI), and .NET application services. The higher-end editions offer better support for PKI, certificate services, and Active Directory as well as enhancements to reliability, scalability, manageability, and security. Even with improvements in security and stability, enumeration techniques described for other Windows versions are effective with Windows Server 2003.</a:t>
                      </a:r>
                      <a:endParaRPr lang="en-IN" dirty="0"/>
                    </a:p>
                  </a:txBody>
                  <a:tcPr/>
                </a:tc>
                <a:extLst>
                  <a:ext uri="{0D108BD9-81ED-4DB2-BD59-A6C34878D82A}">
                    <a16:rowId xmlns:a16="http://schemas.microsoft.com/office/drawing/2014/main" val="2525139635"/>
                  </a:ext>
                </a:extLst>
              </a:tr>
              <a:tr h="2532649">
                <a:tc>
                  <a:txBody>
                    <a:bodyPr/>
                    <a:lstStyle/>
                    <a:p>
                      <a:r>
                        <a:rPr lang="en-IN" sz="1800" b="0" i="0" u="none" strike="noStrike" kern="1200" baseline="0" dirty="0">
                          <a:solidFill>
                            <a:schemeClr val="dk1"/>
                          </a:solidFill>
                          <a:latin typeface="+mn-lt"/>
                          <a:ea typeface="+mn-ea"/>
                          <a:cs typeface="+mn-cs"/>
                        </a:rPr>
                        <a:t>Windows Vista</a:t>
                      </a:r>
                      <a:endParaRPr lang="en-IN" dirty="0"/>
                    </a:p>
                  </a:txBody>
                  <a:tcPr/>
                </a:tc>
                <a:tc>
                  <a:txBody>
                    <a:bodyPr/>
                    <a:lstStyle/>
                    <a:p>
                      <a:r>
                        <a:rPr lang="en-US" sz="1800" b="0" i="0" u="none" strike="noStrike" kern="1200" baseline="0" dirty="0">
                          <a:solidFill>
                            <a:schemeClr val="dk1"/>
                          </a:solidFill>
                          <a:latin typeface="+mn-lt"/>
                          <a:ea typeface="+mn-ea"/>
                          <a:cs typeface="+mn-cs"/>
                        </a:rPr>
                        <a:t>Vista comes in several editions and is the first Windows version to introduce User Account Control (UAC) and built-in full drive encryption, called BitLocker (available in </a:t>
                      </a:r>
                      <a:r>
                        <a:rPr lang="en-IN" sz="1800" b="0" i="0" u="none" strike="noStrike" kern="1200" baseline="0" dirty="0">
                          <a:solidFill>
                            <a:schemeClr val="dk1"/>
                          </a:solidFill>
                          <a:latin typeface="+mn-lt"/>
                          <a:ea typeface="+mn-ea"/>
                          <a:cs typeface="+mn-cs"/>
                        </a:rPr>
                        <a:t>Vista Enterprise and Ultimate editions). UAC allows running Vista in nonprivileged mode </a:t>
                      </a:r>
                      <a:r>
                        <a:rPr lang="en-US" sz="1800" b="0" i="0" u="none" strike="noStrike" kern="1200" baseline="0" dirty="0">
                          <a:solidFill>
                            <a:schemeClr val="dk1"/>
                          </a:solidFill>
                          <a:latin typeface="+mn-lt"/>
                          <a:ea typeface="+mn-ea"/>
                          <a:cs typeface="+mn-cs"/>
                        </a:rPr>
                        <a:t>to prevent unwanted code or user actions from damaging or controlling the computer (maliciously or inadvertently). However, UAC has been widely criticized because of its intrusive security prompts that force many users to disable it. In Windows 7, you can configure the frequency of these prompts. Also introduced in this release is Address Space Layout Randomization (ASLR), which makes exploitation of overflow-type vulnerabilities much more difficult. By default, Vista in a stand-alone environment can</a:t>
                      </a:r>
                    </a:p>
                    <a:p>
                      <a:r>
                        <a:rPr lang="en-US" sz="1800" b="0" i="0" u="none" strike="noStrike" kern="1200" baseline="0" dirty="0">
                          <a:solidFill>
                            <a:schemeClr val="dk1"/>
                          </a:solidFill>
                          <a:latin typeface="+mn-lt"/>
                          <a:ea typeface="+mn-ea"/>
                          <a:cs typeface="+mn-cs"/>
                        </a:rPr>
                        <a:t>be difficult to enumerate without modifying its configuration.</a:t>
                      </a:r>
                      <a:endParaRPr lang="en-IN" dirty="0"/>
                    </a:p>
                  </a:txBody>
                  <a:tcPr/>
                </a:tc>
                <a:extLst>
                  <a:ext uri="{0D108BD9-81ED-4DB2-BD59-A6C34878D82A}">
                    <a16:rowId xmlns:a16="http://schemas.microsoft.com/office/drawing/2014/main" val="2666132854"/>
                  </a:ext>
                </a:extLst>
              </a:tr>
            </a:tbl>
          </a:graphicData>
        </a:graphic>
      </p:graphicFrame>
    </p:spTree>
    <p:extLst>
      <p:ext uri="{BB962C8B-B14F-4D97-AF65-F5344CB8AC3E}">
        <p14:creationId xmlns:p14="http://schemas.microsoft.com/office/powerpoint/2010/main" val="36170305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11939-29FF-4E2E-BE1B-7A71D4DC8E22}"/>
              </a:ext>
            </a:extLst>
          </p:cNvPr>
          <p:cNvSpPr>
            <a:spLocks noGrp="1"/>
          </p:cNvSpPr>
          <p:nvPr>
            <p:ph type="title"/>
          </p:nvPr>
        </p:nvSpPr>
        <p:spPr/>
        <p:txBody>
          <a:bodyPr/>
          <a:lstStyle/>
          <a:p>
            <a:r>
              <a:rPr lang="en-US" altLang="en-US" dirty="0"/>
              <a:t>Windows OS Descriptions (5 of 7)</a:t>
            </a:r>
            <a:endParaRPr lang="en-IN" dirty="0"/>
          </a:p>
        </p:txBody>
      </p:sp>
      <p:graphicFrame>
        <p:nvGraphicFramePr>
          <p:cNvPr id="7" name="Table 7">
            <a:extLst>
              <a:ext uri="{FF2B5EF4-FFF2-40B4-BE49-F238E27FC236}">
                <a16:creationId xmlns:a16="http://schemas.microsoft.com/office/drawing/2014/main" id="{92C49654-D147-4C82-8DFF-30342713EBE2}"/>
              </a:ext>
            </a:extLst>
          </p:cNvPr>
          <p:cNvGraphicFramePr>
            <a:graphicFrameLocks noGrp="1"/>
          </p:cNvGraphicFramePr>
          <p:nvPr>
            <p:ph type="tbl" sz="quarter" idx="10"/>
            <p:extLst>
              <p:ext uri="{D42A27DB-BD31-4B8C-83A1-F6EECF244321}">
                <p14:modId xmlns:p14="http://schemas.microsoft.com/office/powerpoint/2010/main" val="2222894230"/>
              </p:ext>
            </p:extLst>
          </p:nvPr>
        </p:nvGraphicFramePr>
        <p:xfrm>
          <a:off x="293914" y="1037230"/>
          <a:ext cx="11604171" cy="4169861"/>
        </p:xfrm>
        <a:graphic>
          <a:graphicData uri="http://schemas.openxmlformats.org/drawingml/2006/table">
            <a:tbl>
              <a:tblPr firstRow="1" bandRow="1">
                <a:tableStyleId>{5C22544A-7EE6-4342-B048-85BDC9FD1C3A}</a:tableStyleId>
              </a:tblPr>
              <a:tblGrid>
                <a:gridCol w="2317861">
                  <a:extLst>
                    <a:ext uri="{9D8B030D-6E8A-4147-A177-3AD203B41FA5}">
                      <a16:colId xmlns:a16="http://schemas.microsoft.com/office/drawing/2014/main" val="3043228643"/>
                    </a:ext>
                  </a:extLst>
                </a:gridCol>
                <a:gridCol w="9286310">
                  <a:extLst>
                    <a:ext uri="{9D8B030D-6E8A-4147-A177-3AD203B41FA5}">
                      <a16:colId xmlns:a16="http://schemas.microsoft.com/office/drawing/2014/main" val="4251666272"/>
                    </a:ext>
                  </a:extLst>
                </a:gridCol>
              </a:tblGrid>
              <a:tr h="355303">
                <a:tc>
                  <a:txBody>
                    <a:bodyPr/>
                    <a:lstStyle/>
                    <a:p>
                      <a:r>
                        <a:rPr lang="en-IN" dirty="0"/>
                        <a:t>Windows OS version</a:t>
                      </a:r>
                    </a:p>
                  </a:txBody>
                  <a:tcPr/>
                </a:tc>
                <a:tc>
                  <a:txBody>
                    <a:bodyPr/>
                    <a:lstStyle/>
                    <a:p>
                      <a:r>
                        <a:rPr lang="en-IN" dirty="0"/>
                        <a:t>Description</a:t>
                      </a:r>
                    </a:p>
                  </a:txBody>
                  <a:tcPr/>
                </a:tc>
                <a:extLst>
                  <a:ext uri="{0D108BD9-81ED-4DB2-BD59-A6C34878D82A}">
                    <a16:rowId xmlns:a16="http://schemas.microsoft.com/office/drawing/2014/main" val="649774914"/>
                  </a:ext>
                </a:extLst>
              </a:tr>
              <a:tr h="2220647">
                <a:tc>
                  <a:txBody>
                    <a:bodyPr/>
                    <a:lstStyle/>
                    <a:p>
                      <a:r>
                        <a:rPr lang="en-IN" sz="1800" b="0" i="0" u="none" strike="noStrike" kern="1200" baseline="0" dirty="0">
                          <a:solidFill>
                            <a:schemeClr val="dk1"/>
                          </a:solidFill>
                          <a:latin typeface="+mn-lt"/>
                          <a:ea typeface="+mn-ea"/>
                          <a:cs typeface="+mn-cs"/>
                        </a:rPr>
                        <a:t>Windows Server 2008</a:t>
                      </a:r>
                      <a:endParaRPr lang="en-IN" dirty="0"/>
                    </a:p>
                  </a:txBody>
                  <a:tcPr/>
                </a:tc>
                <a:tc>
                  <a:txBody>
                    <a:bodyPr/>
                    <a:lstStyle/>
                    <a:p>
                      <a:r>
                        <a:rPr lang="en-US" sz="1800" b="0" i="0" u="none" strike="noStrike" kern="1200" baseline="0" dirty="0">
                          <a:solidFill>
                            <a:schemeClr val="dk1"/>
                          </a:solidFill>
                          <a:latin typeface="+mn-lt"/>
                          <a:ea typeface="+mn-ea"/>
                          <a:cs typeface="+mn-cs"/>
                        </a:rPr>
                        <a:t>This OS features security options similar to Vista, including BitLocker drive encryption and UAC. Vista and Windows Server 2008 support Network Access Protection (NAP), which reduces the possibility of rogue systems being able to access network resources. Features, services, and roles in Windows Server 2008 can be fine-tuned to meet specific needs. A command-line version that requires fewer resources, called Server Core, is available for certain server roles. This version is designed to reduce maintenance, use of resources, and the “attack surface.” Hyper-V, a full-featured virtualization product, is included with Windows Server 2008 and allows installing guest OSs, such as Linux and </a:t>
                      </a:r>
                      <a:r>
                        <a:rPr lang="en-IN" sz="1800" b="0" i="0" u="none" strike="noStrike" kern="1200" baseline="0" dirty="0">
                          <a:solidFill>
                            <a:schemeClr val="dk1"/>
                          </a:solidFill>
                          <a:latin typeface="+mn-lt"/>
                          <a:ea typeface="+mn-ea"/>
                          <a:cs typeface="+mn-cs"/>
                        </a:rPr>
                        <a:t>other Windows versions.</a:t>
                      </a:r>
                      <a:endParaRPr lang="en-IN" dirty="0"/>
                    </a:p>
                  </a:txBody>
                  <a:tcPr/>
                </a:tc>
                <a:extLst>
                  <a:ext uri="{0D108BD9-81ED-4DB2-BD59-A6C34878D82A}">
                    <a16:rowId xmlns:a16="http://schemas.microsoft.com/office/drawing/2014/main" val="2525139635"/>
                  </a:ext>
                </a:extLst>
              </a:tr>
              <a:tr h="1518101">
                <a:tc>
                  <a:txBody>
                    <a:bodyPr/>
                    <a:lstStyle/>
                    <a:p>
                      <a:r>
                        <a:rPr lang="en-IN" sz="1800" b="0" i="0" u="none" strike="noStrike" kern="1200" baseline="0" dirty="0">
                          <a:solidFill>
                            <a:schemeClr val="dk1"/>
                          </a:solidFill>
                          <a:latin typeface="+mn-lt"/>
                          <a:ea typeface="+mn-ea"/>
                          <a:cs typeface="+mn-cs"/>
                        </a:rPr>
                        <a:t>Windows 7</a:t>
                      </a:r>
                      <a:endParaRPr lang="en-IN" dirty="0"/>
                    </a:p>
                  </a:txBody>
                  <a:tcPr/>
                </a:tc>
                <a:tc>
                  <a:txBody>
                    <a:bodyPr/>
                    <a:lstStyle/>
                    <a:p>
                      <a:r>
                        <a:rPr lang="en-US" sz="1800" b="0" i="0" u="none" strike="noStrike" kern="1200" baseline="0" dirty="0">
                          <a:solidFill>
                            <a:schemeClr val="dk1"/>
                          </a:solidFill>
                          <a:latin typeface="+mn-lt"/>
                          <a:ea typeface="+mn-ea"/>
                          <a:cs typeface="+mn-cs"/>
                        </a:rPr>
                        <a:t>Windows 7 builds on the security advances made in Vista with the introduction of AppLocker, which allows for control over application execution. Including the Action Center in Windows 7 allows users to view potential configurations in one simple interface. Other improvements include refinements to the UAC feature and Windows Defender, which protect the system from known spyware.</a:t>
                      </a:r>
                      <a:endParaRPr lang="en-IN" dirty="0"/>
                    </a:p>
                  </a:txBody>
                  <a:tcPr/>
                </a:tc>
                <a:extLst>
                  <a:ext uri="{0D108BD9-81ED-4DB2-BD59-A6C34878D82A}">
                    <a16:rowId xmlns:a16="http://schemas.microsoft.com/office/drawing/2014/main" val="2666132854"/>
                  </a:ext>
                </a:extLst>
              </a:tr>
            </a:tbl>
          </a:graphicData>
        </a:graphic>
      </p:graphicFrame>
    </p:spTree>
    <p:extLst>
      <p:ext uri="{BB962C8B-B14F-4D97-AF65-F5344CB8AC3E}">
        <p14:creationId xmlns:p14="http://schemas.microsoft.com/office/powerpoint/2010/main" val="19845242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11939-29FF-4E2E-BE1B-7A71D4DC8E22}"/>
              </a:ext>
            </a:extLst>
          </p:cNvPr>
          <p:cNvSpPr>
            <a:spLocks noGrp="1"/>
          </p:cNvSpPr>
          <p:nvPr>
            <p:ph type="title"/>
          </p:nvPr>
        </p:nvSpPr>
        <p:spPr/>
        <p:txBody>
          <a:bodyPr/>
          <a:lstStyle/>
          <a:p>
            <a:r>
              <a:rPr lang="en-US" altLang="en-US" dirty="0"/>
              <a:t>Windows OS Descriptions (6 of 7)</a:t>
            </a:r>
            <a:endParaRPr lang="en-IN" dirty="0"/>
          </a:p>
        </p:txBody>
      </p:sp>
      <p:graphicFrame>
        <p:nvGraphicFramePr>
          <p:cNvPr id="7" name="Table 7">
            <a:extLst>
              <a:ext uri="{FF2B5EF4-FFF2-40B4-BE49-F238E27FC236}">
                <a16:creationId xmlns:a16="http://schemas.microsoft.com/office/drawing/2014/main" id="{92C49654-D147-4C82-8DFF-30342713EBE2}"/>
              </a:ext>
            </a:extLst>
          </p:cNvPr>
          <p:cNvGraphicFramePr>
            <a:graphicFrameLocks noGrp="1"/>
          </p:cNvGraphicFramePr>
          <p:nvPr>
            <p:ph type="tbl" sz="quarter" idx="10"/>
            <p:extLst>
              <p:ext uri="{D42A27DB-BD31-4B8C-83A1-F6EECF244321}">
                <p14:modId xmlns:p14="http://schemas.microsoft.com/office/powerpoint/2010/main" val="3242207605"/>
              </p:ext>
            </p:extLst>
          </p:nvPr>
        </p:nvGraphicFramePr>
        <p:xfrm>
          <a:off x="293914" y="1608276"/>
          <a:ext cx="11604171" cy="3291840"/>
        </p:xfrm>
        <a:graphic>
          <a:graphicData uri="http://schemas.openxmlformats.org/drawingml/2006/table">
            <a:tbl>
              <a:tblPr firstRow="1" bandRow="1">
                <a:tableStyleId>{5C22544A-7EE6-4342-B048-85BDC9FD1C3A}</a:tableStyleId>
              </a:tblPr>
              <a:tblGrid>
                <a:gridCol w="2317861">
                  <a:extLst>
                    <a:ext uri="{9D8B030D-6E8A-4147-A177-3AD203B41FA5}">
                      <a16:colId xmlns:a16="http://schemas.microsoft.com/office/drawing/2014/main" val="3043228643"/>
                    </a:ext>
                  </a:extLst>
                </a:gridCol>
                <a:gridCol w="9286310">
                  <a:extLst>
                    <a:ext uri="{9D8B030D-6E8A-4147-A177-3AD203B41FA5}">
                      <a16:colId xmlns:a16="http://schemas.microsoft.com/office/drawing/2014/main" val="4251666272"/>
                    </a:ext>
                  </a:extLst>
                </a:gridCol>
              </a:tblGrid>
              <a:tr h="355303">
                <a:tc>
                  <a:txBody>
                    <a:bodyPr/>
                    <a:lstStyle/>
                    <a:p>
                      <a:r>
                        <a:rPr lang="en-IN" dirty="0"/>
                        <a:t>Windows OS version</a:t>
                      </a:r>
                    </a:p>
                  </a:txBody>
                  <a:tcPr/>
                </a:tc>
                <a:tc>
                  <a:txBody>
                    <a:bodyPr/>
                    <a:lstStyle/>
                    <a:p>
                      <a:r>
                        <a:rPr lang="en-IN" dirty="0"/>
                        <a:t>Description</a:t>
                      </a:r>
                    </a:p>
                  </a:txBody>
                  <a:tcPr/>
                </a:tc>
                <a:extLst>
                  <a:ext uri="{0D108BD9-81ED-4DB2-BD59-A6C34878D82A}">
                    <a16:rowId xmlns:a16="http://schemas.microsoft.com/office/drawing/2014/main" val="649774914"/>
                  </a:ext>
                </a:extLst>
              </a:tr>
              <a:tr h="1518101">
                <a:tc>
                  <a:txBody>
                    <a:bodyPr/>
                    <a:lstStyle/>
                    <a:p>
                      <a:r>
                        <a:rPr lang="en-IN" sz="1800" b="0" i="0" u="none" strike="noStrike" kern="1200" baseline="0" dirty="0">
                          <a:solidFill>
                            <a:schemeClr val="dk1"/>
                          </a:solidFill>
                          <a:latin typeface="+mn-lt"/>
                          <a:ea typeface="+mn-ea"/>
                          <a:cs typeface="+mn-cs"/>
                        </a:rPr>
                        <a:t>Windows 8.1</a:t>
                      </a:r>
                      <a:endParaRPr lang="en-IN" dirty="0"/>
                    </a:p>
                  </a:txBody>
                  <a:tcPr/>
                </a:tc>
                <a:tc>
                  <a:txBody>
                    <a:bodyPr/>
                    <a:lstStyle/>
                    <a:p>
                      <a:r>
                        <a:rPr lang="en-US" sz="1800" b="0" i="0" u="none" strike="noStrike" kern="1200" baseline="0" dirty="0">
                          <a:solidFill>
                            <a:schemeClr val="dk1"/>
                          </a:solidFill>
                          <a:latin typeface="+mn-lt"/>
                          <a:ea typeface="+mn-ea"/>
                          <a:cs typeface="+mn-cs"/>
                        </a:rPr>
                        <a:t>Boasting “groundbreaking malware resistance,” Windows 8.1 comes with features that make user-level infection much less dangerous by limiting the privileges of basic users. In addition, Windows 8.1 includes several heap integrity checks designed to make exploitation more difficult. Upgrades to Windows Defender make it a full anti-malware product. SmartScreen is extended to the OS to display an alert when an application is launched on a PC. For the first time, SecureBoot prevents execution of non-trusted boot </a:t>
                      </a:r>
                      <a:r>
                        <a:rPr lang="en-IN" sz="1800" b="0" i="0" u="none" strike="noStrike" kern="1200" baseline="0" dirty="0">
                          <a:solidFill>
                            <a:schemeClr val="dk1"/>
                          </a:solidFill>
                          <a:latin typeface="+mn-lt"/>
                          <a:ea typeface="+mn-ea"/>
                          <a:cs typeface="+mn-cs"/>
                        </a:rPr>
                        <a:t>content, preventing rootkits/bootkits.</a:t>
                      </a:r>
                      <a:endParaRPr lang="en-IN" dirty="0"/>
                    </a:p>
                  </a:txBody>
                  <a:tcPr/>
                </a:tc>
                <a:extLst>
                  <a:ext uri="{0D108BD9-81ED-4DB2-BD59-A6C34878D82A}">
                    <a16:rowId xmlns:a16="http://schemas.microsoft.com/office/drawing/2014/main" val="2485931451"/>
                  </a:ext>
                </a:extLst>
              </a:tr>
              <a:tr h="1181369">
                <a:tc>
                  <a:txBody>
                    <a:bodyPr/>
                    <a:lstStyle/>
                    <a:p>
                      <a:r>
                        <a:rPr lang="en-IN" sz="1800" b="0" i="0" u="none" strike="noStrike" kern="1200" baseline="0" dirty="0">
                          <a:solidFill>
                            <a:schemeClr val="dk1"/>
                          </a:solidFill>
                          <a:latin typeface="+mn-lt"/>
                          <a:ea typeface="+mn-ea"/>
                          <a:cs typeface="+mn-cs"/>
                        </a:rPr>
                        <a:t>Windows Server 2012</a:t>
                      </a:r>
                      <a:endParaRPr lang="en-IN" dirty="0"/>
                    </a:p>
                  </a:txBody>
                  <a:tcPr/>
                </a:tc>
                <a:tc>
                  <a:txBody>
                    <a:bodyPr/>
                    <a:lstStyle/>
                    <a:p>
                      <a:r>
                        <a:rPr lang="en-US" sz="1800" b="0" i="0" u="none" strike="noStrike" kern="1200" baseline="0" dirty="0">
                          <a:solidFill>
                            <a:schemeClr val="dk1"/>
                          </a:solidFill>
                          <a:latin typeface="+mn-lt"/>
                          <a:ea typeface="+mn-ea"/>
                          <a:cs typeface="+mn-cs"/>
                        </a:rPr>
                        <a:t>With this edition, Microsoft introduces Authentication Silos to prevent pass-the-hash attacks, a major weakness in all earlier versions of Windows servers. It also includes enhanced support for Domain Name System Security Extensions (DNSSEC), which relies on digital signatures to prove zone ownership.</a:t>
                      </a:r>
                      <a:endParaRPr lang="en-IN" dirty="0"/>
                    </a:p>
                  </a:txBody>
                  <a:tcPr/>
                </a:tc>
                <a:extLst>
                  <a:ext uri="{0D108BD9-81ED-4DB2-BD59-A6C34878D82A}">
                    <a16:rowId xmlns:a16="http://schemas.microsoft.com/office/drawing/2014/main" val="3159156319"/>
                  </a:ext>
                </a:extLst>
              </a:tr>
            </a:tbl>
          </a:graphicData>
        </a:graphic>
      </p:graphicFrame>
    </p:spTree>
    <p:extLst>
      <p:ext uri="{BB962C8B-B14F-4D97-AF65-F5344CB8AC3E}">
        <p14:creationId xmlns:p14="http://schemas.microsoft.com/office/powerpoint/2010/main" val="13002933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11939-29FF-4E2E-BE1B-7A71D4DC8E22}"/>
              </a:ext>
            </a:extLst>
          </p:cNvPr>
          <p:cNvSpPr>
            <a:spLocks noGrp="1"/>
          </p:cNvSpPr>
          <p:nvPr>
            <p:ph type="title"/>
          </p:nvPr>
        </p:nvSpPr>
        <p:spPr/>
        <p:txBody>
          <a:bodyPr/>
          <a:lstStyle/>
          <a:p>
            <a:r>
              <a:rPr lang="en-US" altLang="en-US" dirty="0"/>
              <a:t>Windows OS Descriptions (7 of 7)</a:t>
            </a:r>
            <a:endParaRPr lang="en-IN" dirty="0"/>
          </a:p>
        </p:txBody>
      </p:sp>
      <p:graphicFrame>
        <p:nvGraphicFramePr>
          <p:cNvPr id="7" name="Table 7">
            <a:extLst>
              <a:ext uri="{FF2B5EF4-FFF2-40B4-BE49-F238E27FC236}">
                <a16:creationId xmlns:a16="http://schemas.microsoft.com/office/drawing/2014/main" id="{92C49654-D147-4C82-8DFF-30342713EBE2}"/>
              </a:ext>
            </a:extLst>
          </p:cNvPr>
          <p:cNvGraphicFramePr>
            <a:graphicFrameLocks noGrp="1"/>
          </p:cNvGraphicFramePr>
          <p:nvPr>
            <p:ph type="tbl" sz="quarter" idx="10"/>
            <p:extLst>
              <p:ext uri="{D42A27DB-BD31-4B8C-83A1-F6EECF244321}">
                <p14:modId xmlns:p14="http://schemas.microsoft.com/office/powerpoint/2010/main" val="975444968"/>
              </p:ext>
            </p:extLst>
          </p:nvPr>
        </p:nvGraphicFramePr>
        <p:xfrm>
          <a:off x="293914" y="1037230"/>
          <a:ext cx="11604171" cy="5114741"/>
        </p:xfrm>
        <a:graphic>
          <a:graphicData uri="http://schemas.openxmlformats.org/drawingml/2006/table">
            <a:tbl>
              <a:tblPr firstRow="1" bandRow="1">
                <a:tableStyleId>{5C22544A-7EE6-4342-B048-85BDC9FD1C3A}</a:tableStyleId>
              </a:tblPr>
              <a:tblGrid>
                <a:gridCol w="2317861">
                  <a:extLst>
                    <a:ext uri="{9D8B030D-6E8A-4147-A177-3AD203B41FA5}">
                      <a16:colId xmlns:a16="http://schemas.microsoft.com/office/drawing/2014/main" val="3043228643"/>
                    </a:ext>
                  </a:extLst>
                </a:gridCol>
                <a:gridCol w="9286310">
                  <a:extLst>
                    <a:ext uri="{9D8B030D-6E8A-4147-A177-3AD203B41FA5}">
                      <a16:colId xmlns:a16="http://schemas.microsoft.com/office/drawing/2014/main" val="4251666272"/>
                    </a:ext>
                  </a:extLst>
                </a:gridCol>
              </a:tblGrid>
              <a:tr h="355303">
                <a:tc>
                  <a:txBody>
                    <a:bodyPr/>
                    <a:lstStyle/>
                    <a:p>
                      <a:r>
                        <a:rPr lang="en-IN" dirty="0"/>
                        <a:t>Windows OS version</a:t>
                      </a:r>
                    </a:p>
                  </a:txBody>
                  <a:tcPr/>
                </a:tc>
                <a:tc>
                  <a:txBody>
                    <a:bodyPr/>
                    <a:lstStyle/>
                    <a:p>
                      <a:r>
                        <a:rPr lang="en-IN" dirty="0"/>
                        <a:t>Description</a:t>
                      </a:r>
                    </a:p>
                  </a:txBody>
                  <a:tcPr/>
                </a:tc>
                <a:extLst>
                  <a:ext uri="{0D108BD9-81ED-4DB2-BD59-A6C34878D82A}">
                    <a16:rowId xmlns:a16="http://schemas.microsoft.com/office/drawing/2014/main" val="649774914"/>
                  </a:ext>
                </a:extLst>
              </a:tr>
              <a:tr h="1518101">
                <a:tc>
                  <a:txBody>
                    <a:bodyPr/>
                    <a:lstStyle/>
                    <a:p>
                      <a:r>
                        <a:rPr lang="en-IN" sz="1800" b="0" i="0" u="none" strike="noStrike" kern="1200" baseline="0" dirty="0">
                          <a:solidFill>
                            <a:schemeClr val="dk1"/>
                          </a:solidFill>
                          <a:latin typeface="+mn-lt"/>
                          <a:ea typeface="+mn-ea"/>
                          <a:cs typeface="+mn-cs"/>
                        </a:rPr>
                        <a:t>Windows 10</a:t>
                      </a:r>
                      <a:endParaRPr lang="en-IN" dirty="0"/>
                    </a:p>
                  </a:txBody>
                  <a:tcPr/>
                </a:tc>
                <a:tc>
                  <a:txBody>
                    <a:bodyPr/>
                    <a:lstStyle/>
                    <a:p>
                      <a:r>
                        <a:rPr lang="en-US" sz="1800" b="0" i="0" u="none" strike="noStrike" kern="1200" baseline="0" dirty="0">
                          <a:solidFill>
                            <a:schemeClr val="dk1"/>
                          </a:solidFill>
                          <a:latin typeface="+mn-lt"/>
                          <a:ea typeface="+mn-ea"/>
                          <a:cs typeface="+mn-cs"/>
                        </a:rPr>
                        <a:t>Designed for use on tablets, gaming consoles, and traditional PCs, Windows 10 can be found in more places than ever. Numerous security enhancements were brought to Windows 10. One of the more progressive enhancements is that it only allows trusted apps by default through Device Guard. It also adds Credential Guard, which uses virtualization to protect access tokens from theft by attackers. Originally released in 2015, Windows 10 has improved through many feature and security enhancements. Windows 10 was supposed to be the last name change for Windows, but it is rumored that the next major release of Windows in 2021 will be called Windows 11.</a:t>
                      </a:r>
                      <a:endParaRPr lang="en-IN" dirty="0"/>
                    </a:p>
                  </a:txBody>
                  <a:tcPr/>
                </a:tc>
                <a:extLst>
                  <a:ext uri="{0D108BD9-81ED-4DB2-BD59-A6C34878D82A}">
                    <a16:rowId xmlns:a16="http://schemas.microsoft.com/office/drawing/2014/main" val="1860033844"/>
                  </a:ext>
                </a:extLst>
              </a:tr>
              <a:tr h="1399084">
                <a:tc>
                  <a:txBody>
                    <a:bodyPr/>
                    <a:lstStyle/>
                    <a:p>
                      <a:r>
                        <a:rPr lang="en-IN" sz="1800" b="0" i="0" u="none" strike="noStrike" kern="1200" baseline="0" dirty="0">
                          <a:solidFill>
                            <a:schemeClr val="dk1"/>
                          </a:solidFill>
                          <a:latin typeface="+mn-lt"/>
                          <a:ea typeface="+mn-ea"/>
                          <a:cs typeface="+mn-cs"/>
                        </a:rPr>
                        <a:t>Windows Server 2016</a:t>
                      </a:r>
                      <a:endParaRPr lang="en-IN" dirty="0"/>
                    </a:p>
                  </a:txBody>
                  <a:tcPr/>
                </a:tc>
                <a:tc>
                  <a:txBody>
                    <a:bodyPr/>
                    <a:lstStyle/>
                    <a:p>
                      <a:r>
                        <a:rPr lang="en-US" sz="1800" b="0" i="0" u="none" strike="noStrike" kern="1200" baseline="0" dirty="0">
                          <a:solidFill>
                            <a:schemeClr val="dk1"/>
                          </a:solidFill>
                          <a:latin typeface="+mn-lt"/>
                          <a:ea typeface="+mn-ea"/>
                          <a:cs typeface="+mn-cs"/>
                        </a:rPr>
                        <a:t>Windows Server 2016 features a number of security upgrades. The most important, Windows Containers, allows for application isolation to protect applications from one another. Windows Defender (malware protection) is now enabled by default. In this version, the option for telnet server is eliminated completely (telnet client is still available). A feature named Just Enough Administration (JEA) allows for more detailed access control settings on tasks.</a:t>
                      </a:r>
                      <a:endParaRPr lang="en-IN" dirty="0"/>
                    </a:p>
                  </a:txBody>
                  <a:tcPr/>
                </a:tc>
                <a:extLst>
                  <a:ext uri="{0D108BD9-81ED-4DB2-BD59-A6C34878D82A}">
                    <a16:rowId xmlns:a16="http://schemas.microsoft.com/office/drawing/2014/main" val="528857347"/>
                  </a:ext>
                </a:extLst>
              </a:tr>
              <a:tr h="1274261">
                <a:tc>
                  <a:txBody>
                    <a:bodyPr/>
                    <a:lstStyle/>
                    <a:p>
                      <a:r>
                        <a:rPr lang="en-IN" sz="1800" b="0" i="0" u="none" strike="noStrike" kern="1200" baseline="0" dirty="0">
                          <a:solidFill>
                            <a:schemeClr val="dk1"/>
                          </a:solidFill>
                          <a:latin typeface="+mn-lt"/>
                          <a:ea typeface="+mn-ea"/>
                          <a:cs typeface="+mn-cs"/>
                        </a:rPr>
                        <a:t>Windows Server 2019</a:t>
                      </a:r>
                      <a:endParaRPr lang="en-IN" dirty="0"/>
                    </a:p>
                  </a:txBody>
                  <a:tcPr/>
                </a:tc>
                <a:tc>
                  <a:txBody>
                    <a:bodyPr/>
                    <a:lstStyle/>
                    <a:p>
                      <a:r>
                        <a:rPr lang="en-US" sz="1800" b="0" i="0" u="none" strike="noStrike" kern="1200" baseline="0" dirty="0">
                          <a:solidFill>
                            <a:schemeClr val="dk1"/>
                          </a:solidFill>
                          <a:latin typeface="+mn-lt"/>
                          <a:ea typeface="+mn-ea"/>
                          <a:cs typeface="+mn-cs"/>
                        </a:rPr>
                        <a:t>Windows Server 2019 was developed concurrently with Windows 10. It contains a number of new features and security measures including container services, storage </a:t>
                      </a:r>
                      <a:r>
                        <a:rPr lang="en-IN" sz="1800" b="0" i="0" u="none" strike="noStrike" kern="1200" baseline="0" dirty="0">
                          <a:solidFill>
                            <a:schemeClr val="dk1"/>
                          </a:solidFill>
                          <a:latin typeface="+mn-lt"/>
                          <a:ea typeface="+mn-ea"/>
                          <a:cs typeface="+mn-cs"/>
                        </a:rPr>
                        <a:t>spaces direct, storage migration services, storage replication, shielded virtual machines, </a:t>
                      </a:r>
                      <a:r>
                        <a:rPr lang="en-US" sz="1800" b="0" i="0" u="none" strike="noStrike" kern="1200" baseline="0" dirty="0">
                          <a:solidFill>
                            <a:schemeClr val="dk1"/>
                          </a:solidFill>
                          <a:latin typeface="+mn-lt"/>
                          <a:ea typeface="+mn-ea"/>
                          <a:cs typeface="+mn-cs"/>
                        </a:rPr>
                        <a:t>and improved Windows Defender Advanced Threat Protection (ATP).</a:t>
                      </a:r>
                      <a:endParaRPr lang="en-IN" dirty="0"/>
                    </a:p>
                  </a:txBody>
                  <a:tcPr/>
                </a:tc>
                <a:extLst>
                  <a:ext uri="{0D108BD9-81ED-4DB2-BD59-A6C34878D82A}">
                    <a16:rowId xmlns:a16="http://schemas.microsoft.com/office/drawing/2014/main" val="2624226648"/>
                  </a:ext>
                </a:extLst>
              </a:tr>
            </a:tbl>
          </a:graphicData>
        </a:graphic>
      </p:graphicFrame>
    </p:spTree>
    <p:extLst>
      <p:ext uri="{BB962C8B-B14F-4D97-AF65-F5344CB8AC3E}">
        <p14:creationId xmlns:p14="http://schemas.microsoft.com/office/powerpoint/2010/main" val="37007865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11939-29FF-4E2E-BE1B-7A71D4DC8E22}"/>
              </a:ext>
            </a:extLst>
          </p:cNvPr>
          <p:cNvSpPr>
            <a:spLocks noGrp="1"/>
          </p:cNvSpPr>
          <p:nvPr>
            <p:ph type="title"/>
          </p:nvPr>
        </p:nvSpPr>
        <p:spPr>
          <a:xfrm>
            <a:off x="838200" y="365125"/>
            <a:ext cx="10515600" cy="672105"/>
          </a:xfrm>
        </p:spPr>
        <p:txBody>
          <a:bodyPr/>
          <a:lstStyle/>
          <a:p>
            <a:r>
              <a:rPr lang="en-US" altLang="en-US" dirty="0"/>
              <a:t>NetBIOS Basics (1 of 3)</a:t>
            </a:r>
            <a:endParaRPr lang="en-IN" dirty="0"/>
          </a:p>
        </p:txBody>
      </p:sp>
      <p:sp>
        <p:nvSpPr>
          <p:cNvPr id="3" name="Text Placeholder 2">
            <a:extLst>
              <a:ext uri="{FF2B5EF4-FFF2-40B4-BE49-F238E27FC236}">
                <a16:creationId xmlns:a16="http://schemas.microsoft.com/office/drawing/2014/main" id="{DE482330-7DDD-44FE-B24F-B5505B0ED059}"/>
              </a:ext>
            </a:extLst>
          </p:cNvPr>
          <p:cNvSpPr>
            <a:spLocks noGrp="1"/>
          </p:cNvSpPr>
          <p:nvPr>
            <p:ph type="body" sz="quarter" idx="17"/>
          </p:nvPr>
        </p:nvSpPr>
        <p:spPr>
          <a:xfrm>
            <a:off x="743576" y="1638300"/>
            <a:ext cx="10711543" cy="4394200"/>
          </a:xfrm>
        </p:spPr>
        <p:txBody>
          <a:bodyPr/>
          <a:lstStyle/>
          <a:p>
            <a:pPr eaLnBrk="1" hangingPunct="1"/>
            <a:r>
              <a:rPr lang="en-US" altLang="en-US" b="1" dirty="0"/>
              <a:t>Network Basic Input Output System (NetBIOS)</a:t>
            </a:r>
          </a:p>
          <a:p>
            <a:pPr lvl="1" eaLnBrk="1" hangingPunct="1"/>
            <a:r>
              <a:rPr lang="en-US" altLang="en-US" dirty="0"/>
              <a:t>Programming interface</a:t>
            </a:r>
          </a:p>
          <a:p>
            <a:pPr lvl="1" eaLnBrk="1" hangingPunct="1"/>
            <a:r>
              <a:rPr lang="en-US" altLang="en-US" dirty="0"/>
              <a:t>Allows computer communication over a LAN</a:t>
            </a:r>
          </a:p>
          <a:p>
            <a:pPr lvl="1" eaLnBrk="1" hangingPunct="1"/>
            <a:r>
              <a:rPr lang="en-US" altLang="en-US" dirty="0"/>
              <a:t>Most Windows OSs use it to share files and printers</a:t>
            </a:r>
          </a:p>
          <a:p>
            <a:pPr lvl="2" eaLnBrk="1" hangingPunct="1"/>
            <a:r>
              <a:rPr lang="en-US" altLang="en-US" dirty="0"/>
              <a:t>Requires an upper-level service called Server Message Block (SMB)</a:t>
            </a:r>
          </a:p>
          <a:p>
            <a:pPr lvl="1"/>
            <a:r>
              <a:rPr lang="en-US" altLang="en-US" dirty="0"/>
              <a:t>Listens on UDP ports 137 and 138 and TCP port 139</a:t>
            </a:r>
          </a:p>
          <a:p>
            <a:pPr eaLnBrk="1" hangingPunct="1"/>
            <a:r>
              <a:rPr lang="en-US" altLang="en-US" dirty="0"/>
              <a:t>NetBIOS names</a:t>
            </a:r>
          </a:p>
          <a:p>
            <a:pPr lvl="1" eaLnBrk="1" hangingPunct="1"/>
            <a:r>
              <a:rPr lang="en-US" altLang="en-US" dirty="0"/>
              <a:t>Computer names assigned to Windows systems</a:t>
            </a:r>
          </a:p>
          <a:p>
            <a:pPr lvl="1" eaLnBrk="1" hangingPunct="1"/>
            <a:r>
              <a:rPr lang="en-US" altLang="en-US" dirty="0"/>
              <a:t>Have a limit of 16 characters</a:t>
            </a:r>
          </a:p>
          <a:p>
            <a:pPr lvl="1" eaLnBrk="1" hangingPunct="1"/>
            <a:r>
              <a:rPr lang="en-US" altLang="en-US" dirty="0"/>
              <a:t>Last character is reserved for a hexadecimal number that identifies the type of service running on the computer</a:t>
            </a:r>
          </a:p>
          <a:p>
            <a:pPr lvl="1" eaLnBrk="1" hangingPunct="1"/>
            <a:r>
              <a:rPr lang="en-US" altLang="en-US" dirty="0"/>
              <a:t>Must be unique on a network</a:t>
            </a:r>
          </a:p>
        </p:txBody>
      </p:sp>
    </p:spTree>
    <p:extLst>
      <p:ext uri="{BB962C8B-B14F-4D97-AF65-F5344CB8AC3E}">
        <p14:creationId xmlns:p14="http://schemas.microsoft.com/office/powerpoint/2010/main" val="20640708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6103CA-EDEC-4F8A-B403-B7F68F843747}"/>
              </a:ext>
            </a:extLst>
          </p:cNvPr>
          <p:cNvSpPr>
            <a:spLocks noGrp="1"/>
          </p:cNvSpPr>
          <p:nvPr>
            <p:ph type="title"/>
          </p:nvPr>
        </p:nvSpPr>
        <p:spPr/>
        <p:txBody>
          <a:bodyPr/>
          <a:lstStyle/>
          <a:p>
            <a:r>
              <a:rPr lang="en-US" altLang="en-US" dirty="0"/>
              <a:t>NetBIOS Basics (2 of 3)</a:t>
            </a:r>
            <a:endParaRPr lang="en-IN" dirty="0"/>
          </a:p>
        </p:txBody>
      </p:sp>
      <p:graphicFrame>
        <p:nvGraphicFramePr>
          <p:cNvPr id="4" name="Table 4">
            <a:extLst>
              <a:ext uri="{FF2B5EF4-FFF2-40B4-BE49-F238E27FC236}">
                <a16:creationId xmlns:a16="http://schemas.microsoft.com/office/drawing/2014/main" id="{3A8FF93B-7E29-452F-A70E-77E8EA713610}"/>
              </a:ext>
            </a:extLst>
          </p:cNvPr>
          <p:cNvGraphicFramePr>
            <a:graphicFrameLocks noGrp="1"/>
          </p:cNvGraphicFramePr>
          <p:nvPr>
            <p:ph type="tbl" sz="quarter" idx="10"/>
            <p:extLst>
              <p:ext uri="{D42A27DB-BD31-4B8C-83A1-F6EECF244321}">
                <p14:modId xmlns:p14="http://schemas.microsoft.com/office/powerpoint/2010/main" val="2431390315"/>
              </p:ext>
            </p:extLst>
          </p:nvPr>
        </p:nvGraphicFramePr>
        <p:xfrm>
          <a:off x="609600" y="1037230"/>
          <a:ext cx="10972800" cy="5189398"/>
        </p:xfrm>
        <a:graphic>
          <a:graphicData uri="http://schemas.openxmlformats.org/drawingml/2006/table">
            <a:tbl>
              <a:tblPr firstRow="1" bandRow="1">
                <a:tableStyleId>{5C22544A-7EE6-4342-B048-85BDC9FD1C3A}</a:tableStyleId>
              </a:tblPr>
              <a:tblGrid>
                <a:gridCol w="1973943">
                  <a:extLst>
                    <a:ext uri="{9D8B030D-6E8A-4147-A177-3AD203B41FA5}">
                      <a16:colId xmlns:a16="http://schemas.microsoft.com/office/drawing/2014/main" val="2523207569"/>
                    </a:ext>
                  </a:extLst>
                </a:gridCol>
                <a:gridCol w="740228">
                  <a:extLst>
                    <a:ext uri="{9D8B030D-6E8A-4147-A177-3AD203B41FA5}">
                      <a16:colId xmlns:a16="http://schemas.microsoft.com/office/drawing/2014/main" val="2105333350"/>
                    </a:ext>
                  </a:extLst>
                </a:gridCol>
                <a:gridCol w="8258629">
                  <a:extLst>
                    <a:ext uri="{9D8B030D-6E8A-4147-A177-3AD203B41FA5}">
                      <a16:colId xmlns:a16="http://schemas.microsoft.com/office/drawing/2014/main" val="3323393393"/>
                    </a:ext>
                  </a:extLst>
                </a:gridCol>
              </a:tblGrid>
              <a:tr h="333103">
                <a:tc>
                  <a:txBody>
                    <a:bodyPr/>
                    <a:lstStyle/>
                    <a:p>
                      <a:r>
                        <a:rPr lang="en-IN" sz="1800" b="0" i="0" u="none" strike="noStrike" kern="1200" baseline="0" dirty="0">
                          <a:solidFill>
                            <a:schemeClr val="lt1"/>
                          </a:solidFill>
                          <a:latin typeface="+mn-lt"/>
                          <a:ea typeface="+mn-ea"/>
                          <a:cs typeface="+mn-cs"/>
                        </a:rPr>
                        <a:t>NetBIOS name</a:t>
                      </a:r>
                      <a:endParaRPr lang="en-IN" dirty="0"/>
                    </a:p>
                  </a:txBody>
                  <a:tcPr/>
                </a:tc>
                <a:tc>
                  <a:txBody>
                    <a:bodyPr/>
                    <a:lstStyle/>
                    <a:p>
                      <a:r>
                        <a:rPr lang="en-IN" sz="1800" b="0" i="0" u="none" strike="noStrike" kern="1200" baseline="0" dirty="0">
                          <a:solidFill>
                            <a:schemeClr val="lt1"/>
                          </a:solidFill>
                          <a:latin typeface="+mn-lt"/>
                          <a:ea typeface="+mn-ea"/>
                          <a:cs typeface="+mn-cs"/>
                        </a:rPr>
                        <a:t>Suffix</a:t>
                      </a:r>
                      <a:endParaRPr lang="en-IN" dirty="0"/>
                    </a:p>
                  </a:txBody>
                  <a:tcPr/>
                </a:tc>
                <a:tc>
                  <a:txBody>
                    <a:bodyPr/>
                    <a:lstStyle/>
                    <a:p>
                      <a:r>
                        <a:rPr lang="en-IN" sz="1800" b="0" i="0" u="none" strike="noStrike" kern="1200" baseline="0" dirty="0">
                          <a:solidFill>
                            <a:schemeClr val="lt1"/>
                          </a:solidFill>
                          <a:latin typeface="+mn-lt"/>
                          <a:ea typeface="+mn-ea"/>
                          <a:cs typeface="+mn-cs"/>
                        </a:rPr>
                        <a:t>Description</a:t>
                      </a:r>
                      <a:endParaRPr lang="en-IN" dirty="0"/>
                    </a:p>
                  </a:txBody>
                  <a:tcPr/>
                </a:tc>
                <a:extLst>
                  <a:ext uri="{0D108BD9-81ED-4DB2-BD59-A6C34878D82A}">
                    <a16:rowId xmlns:a16="http://schemas.microsoft.com/office/drawing/2014/main" val="1417297037"/>
                  </a:ext>
                </a:extLst>
              </a:tr>
              <a:tr h="367753">
                <a:tc>
                  <a:txBody>
                    <a:bodyPr/>
                    <a:lstStyle/>
                    <a:p>
                      <a:r>
                        <a:rPr lang="en-IN" sz="1800" b="0" i="1" u="none" strike="noStrike" kern="1200" baseline="0" dirty="0">
                          <a:solidFill>
                            <a:schemeClr val="dk1"/>
                          </a:solidFill>
                          <a:latin typeface="+mn-lt"/>
                          <a:ea typeface="+mn-ea"/>
                          <a:cs typeface="+mn-cs"/>
                        </a:rPr>
                        <a:t>computer name</a:t>
                      </a:r>
                      <a:endParaRPr lang="en-IN" dirty="0"/>
                    </a:p>
                  </a:txBody>
                  <a:tcPr/>
                </a:tc>
                <a:tc>
                  <a:txBody>
                    <a:bodyPr/>
                    <a:lstStyle/>
                    <a:p>
                      <a:r>
                        <a:rPr lang="en-IN" sz="1800" b="0" i="0" u="none" strike="noStrike" kern="1200" baseline="0" dirty="0">
                          <a:solidFill>
                            <a:schemeClr val="dk1"/>
                          </a:solidFill>
                          <a:latin typeface="+mn-lt"/>
                          <a:ea typeface="+mn-ea"/>
                          <a:cs typeface="+mn-cs"/>
                        </a:rPr>
                        <a:t>00</a:t>
                      </a:r>
                      <a:endParaRPr lang="en-IN" dirty="0"/>
                    </a:p>
                  </a:txBody>
                  <a:tcPr/>
                </a:tc>
                <a:tc>
                  <a:txBody>
                    <a:bodyPr/>
                    <a:lstStyle/>
                    <a:p>
                      <a:r>
                        <a:rPr lang="en-US" sz="1800" b="0" i="0" u="none" strike="noStrike" kern="1200" baseline="0" dirty="0">
                          <a:solidFill>
                            <a:schemeClr val="dk1"/>
                          </a:solidFill>
                          <a:latin typeface="+mn-lt"/>
                          <a:ea typeface="+mn-ea"/>
                          <a:cs typeface="+mn-cs"/>
                        </a:rPr>
                        <a:t>The Workstation service registered the computer name (also called the NetBIOS </a:t>
                      </a:r>
                      <a:r>
                        <a:rPr lang="en-IN" sz="1800" b="0" i="0" u="none" strike="noStrike" kern="1200" baseline="0" dirty="0">
                          <a:solidFill>
                            <a:schemeClr val="dk1"/>
                          </a:solidFill>
                          <a:latin typeface="+mn-lt"/>
                          <a:ea typeface="+mn-ea"/>
                          <a:cs typeface="+mn-cs"/>
                        </a:rPr>
                        <a:t>name).</a:t>
                      </a:r>
                      <a:endParaRPr lang="en-IN" dirty="0"/>
                    </a:p>
                  </a:txBody>
                  <a:tcPr/>
                </a:tc>
                <a:extLst>
                  <a:ext uri="{0D108BD9-81ED-4DB2-BD59-A6C34878D82A}">
                    <a16:rowId xmlns:a16="http://schemas.microsoft.com/office/drawing/2014/main" val="1386378292"/>
                  </a:ext>
                </a:extLst>
              </a:tr>
              <a:tr h="590006">
                <a:tc>
                  <a:txBody>
                    <a:bodyPr/>
                    <a:lstStyle/>
                    <a:p>
                      <a:r>
                        <a:rPr lang="en-IN" sz="1800" b="0" i="1" u="none" strike="noStrike" kern="1200" baseline="0" dirty="0">
                          <a:solidFill>
                            <a:schemeClr val="dk1"/>
                          </a:solidFill>
                          <a:latin typeface="+mn-lt"/>
                          <a:ea typeface="+mn-ea"/>
                          <a:cs typeface="+mn-cs"/>
                        </a:rPr>
                        <a:t>computer name</a:t>
                      </a:r>
                      <a:endParaRPr lang="en-IN" dirty="0"/>
                    </a:p>
                  </a:txBody>
                  <a:tcPr/>
                </a:tc>
                <a:tc>
                  <a:txBody>
                    <a:bodyPr/>
                    <a:lstStyle/>
                    <a:p>
                      <a:r>
                        <a:rPr lang="en-US" dirty="0"/>
                        <a:t>20</a:t>
                      </a:r>
                      <a:endParaRPr lang="en-IN" dirty="0"/>
                    </a:p>
                  </a:txBody>
                  <a:tcPr/>
                </a:tc>
                <a:tc>
                  <a:txBody>
                    <a:bodyPr/>
                    <a:lstStyle/>
                    <a:p>
                      <a:r>
                        <a:rPr lang="en-US" sz="1800" b="0" i="0" u="none" strike="noStrike" kern="1200" baseline="0" dirty="0">
                          <a:solidFill>
                            <a:schemeClr val="dk1"/>
                          </a:solidFill>
                          <a:latin typeface="+mn-lt"/>
                          <a:ea typeface="+mn-ea"/>
                          <a:cs typeface="+mn-cs"/>
                        </a:rPr>
                        <a:t>Registered by the Server service. A computer must have this service running to </a:t>
                      </a:r>
                      <a:r>
                        <a:rPr lang="en-IN" sz="1800" b="0" i="0" u="none" strike="noStrike" kern="1200" baseline="0" dirty="0">
                          <a:solidFill>
                            <a:schemeClr val="dk1"/>
                          </a:solidFill>
                          <a:latin typeface="+mn-lt"/>
                          <a:ea typeface="+mn-ea"/>
                          <a:cs typeface="+mn-cs"/>
                        </a:rPr>
                        <a:t>share printers or files.</a:t>
                      </a:r>
                      <a:endParaRPr lang="en-IN" dirty="0"/>
                    </a:p>
                  </a:txBody>
                  <a:tcPr/>
                </a:tc>
                <a:extLst>
                  <a:ext uri="{0D108BD9-81ED-4DB2-BD59-A6C34878D82A}">
                    <a16:rowId xmlns:a16="http://schemas.microsoft.com/office/drawing/2014/main" val="1915847754"/>
                  </a:ext>
                </a:extLst>
              </a:tr>
              <a:tr h="356326">
                <a:tc>
                  <a:txBody>
                    <a:bodyPr/>
                    <a:lstStyle/>
                    <a:p>
                      <a:r>
                        <a:rPr lang="en-IN" sz="1800" b="0" i="1" u="none" strike="noStrike" kern="1200" baseline="0" dirty="0">
                          <a:solidFill>
                            <a:schemeClr val="dk1"/>
                          </a:solidFill>
                          <a:latin typeface="+mn-lt"/>
                          <a:ea typeface="+mn-ea"/>
                          <a:cs typeface="+mn-cs"/>
                        </a:rPr>
                        <a:t>computer name</a:t>
                      </a:r>
                      <a:endParaRPr lang="en-IN" dirty="0"/>
                    </a:p>
                  </a:txBody>
                  <a:tcPr/>
                </a:tc>
                <a:tc>
                  <a:txBody>
                    <a:bodyPr/>
                    <a:lstStyle/>
                    <a:p>
                      <a:r>
                        <a:rPr lang="en-US" dirty="0"/>
                        <a:t>22</a:t>
                      </a:r>
                      <a:endParaRPr lang="en-IN" dirty="0"/>
                    </a:p>
                  </a:txBody>
                  <a:tcPr/>
                </a:tc>
                <a:tc>
                  <a:txBody>
                    <a:bodyPr/>
                    <a:lstStyle/>
                    <a:p>
                      <a:r>
                        <a:rPr lang="en-US" sz="1800" b="0" i="0" u="none" strike="noStrike" kern="1200" baseline="0" dirty="0">
                          <a:solidFill>
                            <a:schemeClr val="dk1"/>
                          </a:solidFill>
                          <a:latin typeface="+mn-lt"/>
                          <a:ea typeface="+mn-ea"/>
                          <a:cs typeface="+mn-cs"/>
                        </a:rPr>
                        <a:t>Registered by the Microsoft Exchange Interchange service.</a:t>
                      </a:r>
                      <a:endParaRPr lang="en-IN" dirty="0"/>
                    </a:p>
                  </a:txBody>
                  <a:tcPr/>
                </a:tc>
                <a:extLst>
                  <a:ext uri="{0D108BD9-81ED-4DB2-BD59-A6C34878D82A}">
                    <a16:rowId xmlns:a16="http://schemas.microsoft.com/office/drawing/2014/main" val="2775148187"/>
                  </a:ext>
                </a:extLst>
              </a:tr>
              <a:tr h="519197">
                <a:tc>
                  <a:txBody>
                    <a:bodyPr/>
                    <a:lstStyle/>
                    <a:p>
                      <a:r>
                        <a:rPr lang="en-IN" sz="1800" b="0" i="1" u="none" strike="noStrike" kern="1200" baseline="0" dirty="0">
                          <a:solidFill>
                            <a:schemeClr val="dk1"/>
                          </a:solidFill>
                          <a:latin typeface="+mn-lt"/>
                          <a:ea typeface="+mn-ea"/>
                          <a:cs typeface="+mn-cs"/>
                        </a:rPr>
                        <a:t>computer name</a:t>
                      </a:r>
                      <a:endParaRPr lang="en-IN" dirty="0"/>
                    </a:p>
                  </a:txBody>
                  <a:tcPr/>
                </a:tc>
                <a:tc>
                  <a:txBody>
                    <a:bodyPr/>
                    <a:lstStyle/>
                    <a:p>
                      <a:r>
                        <a:rPr lang="en-US" dirty="0"/>
                        <a:t>23</a:t>
                      </a:r>
                      <a:endParaRPr lang="en-IN" dirty="0"/>
                    </a:p>
                  </a:txBody>
                  <a:tcPr/>
                </a:tc>
                <a:tc>
                  <a:txBody>
                    <a:bodyPr/>
                    <a:lstStyle/>
                    <a:p>
                      <a:r>
                        <a:rPr lang="en-US" sz="1800" b="0" i="0" u="none" strike="noStrike" kern="1200" baseline="0" dirty="0">
                          <a:solidFill>
                            <a:schemeClr val="dk1"/>
                          </a:solidFill>
                          <a:latin typeface="+mn-lt"/>
                          <a:ea typeface="+mn-ea"/>
                          <a:cs typeface="+mn-cs"/>
                        </a:rPr>
                        <a:t>Registered by the Microsoft Exchange Store service. A store is where mailboxes</a:t>
                      </a:r>
                    </a:p>
                    <a:p>
                      <a:r>
                        <a:rPr lang="en-US" sz="1800" b="0" i="0" u="none" strike="noStrike" kern="1200" baseline="0" dirty="0">
                          <a:solidFill>
                            <a:schemeClr val="dk1"/>
                          </a:solidFill>
                          <a:latin typeface="+mn-lt"/>
                          <a:ea typeface="+mn-ea"/>
                          <a:cs typeface="+mn-cs"/>
                        </a:rPr>
                        <a:t>and public folders are stored.</a:t>
                      </a:r>
                      <a:endParaRPr lang="en-IN" dirty="0"/>
                    </a:p>
                  </a:txBody>
                  <a:tcPr/>
                </a:tc>
                <a:extLst>
                  <a:ext uri="{0D108BD9-81ED-4DB2-BD59-A6C34878D82A}">
                    <a16:rowId xmlns:a16="http://schemas.microsoft.com/office/drawing/2014/main" val="2147443692"/>
                  </a:ext>
                </a:extLst>
              </a:tr>
              <a:tr h="381000">
                <a:tc>
                  <a:txBody>
                    <a:bodyPr/>
                    <a:lstStyle/>
                    <a:p>
                      <a:r>
                        <a:rPr lang="en-IN" sz="1800" b="0" i="1" u="none" strike="noStrike" kern="1200" baseline="0" dirty="0">
                          <a:solidFill>
                            <a:schemeClr val="dk1"/>
                          </a:solidFill>
                          <a:latin typeface="+mn-lt"/>
                          <a:ea typeface="+mn-ea"/>
                          <a:cs typeface="+mn-cs"/>
                        </a:rPr>
                        <a:t>computer name</a:t>
                      </a:r>
                      <a:endParaRPr lang="en-IN" dirty="0"/>
                    </a:p>
                  </a:txBody>
                  <a:tcPr/>
                </a:tc>
                <a:tc>
                  <a:txBody>
                    <a:bodyPr/>
                    <a:lstStyle/>
                    <a:p>
                      <a:r>
                        <a:rPr lang="en-US" dirty="0"/>
                        <a:t>24</a:t>
                      </a:r>
                      <a:endParaRPr lang="en-IN" dirty="0"/>
                    </a:p>
                  </a:txBody>
                  <a:tcPr/>
                </a:tc>
                <a:tc>
                  <a:txBody>
                    <a:bodyPr/>
                    <a:lstStyle/>
                    <a:p>
                      <a:r>
                        <a:rPr lang="en-US" sz="1800" b="0" i="0" u="none" strike="noStrike" kern="1200" baseline="0" dirty="0">
                          <a:solidFill>
                            <a:schemeClr val="dk1"/>
                          </a:solidFill>
                          <a:latin typeface="+mn-lt"/>
                          <a:ea typeface="+mn-ea"/>
                          <a:cs typeface="+mn-cs"/>
                        </a:rPr>
                        <a:t>Registered by the Microsoft Exchange Directory service.</a:t>
                      </a:r>
                      <a:endParaRPr lang="en-IN" dirty="0"/>
                    </a:p>
                  </a:txBody>
                  <a:tcPr/>
                </a:tc>
                <a:extLst>
                  <a:ext uri="{0D108BD9-81ED-4DB2-BD59-A6C34878D82A}">
                    <a16:rowId xmlns:a16="http://schemas.microsoft.com/office/drawing/2014/main" val="1643273385"/>
                  </a:ext>
                </a:extLst>
              </a:tr>
              <a:tr h="519197">
                <a:tc>
                  <a:txBody>
                    <a:bodyPr/>
                    <a:lstStyle/>
                    <a:p>
                      <a:r>
                        <a:rPr lang="en-IN" sz="1800" b="0" i="1" u="none" strike="noStrike" kern="1200" baseline="0" dirty="0">
                          <a:solidFill>
                            <a:schemeClr val="dk1"/>
                          </a:solidFill>
                          <a:latin typeface="+mn-lt"/>
                          <a:ea typeface="+mn-ea"/>
                          <a:cs typeface="+mn-cs"/>
                        </a:rPr>
                        <a:t>computer name</a:t>
                      </a:r>
                      <a:endParaRPr lang="en-IN" dirty="0"/>
                    </a:p>
                  </a:txBody>
                  <a:tcPr/>
                </a:tc>
                <a:tc>
                  <a:txBody>
                    <a:bodyPr/>
                    <a:lstStyle/>
                    <a:p>
                      <a:r>
                        <a:rPr lang="en-US" dirty="0"/>
                        <a:t>87</a:t>
                      </a:r>
                      <a:endParaRPr lang="en-IN" dirty="0"/>
                    </a:p>
                  </a:txBody>
                  <a:tcPr/>
                </a:tc>
                <a:tc>
                  <a:txBody>
                    <a:bodyPr/>
                    <a:lstStyle/>
                    <a:p>
                      <a:r>
                        <a:rPr lang="en-US" sz="1800" b="0" i="0" u="none" strike="noStrike" kern="1200" baseline="0" dirty="0">
                          <a:solidFill>
                            <a:schemeClr val="dk1"/>
                          </a:solidFill>
                          <a:latin typeface="+mn-lt"/>
                          <a:ea typeface="+mn-ea"/>
                          <a:cs typeface="+mn-cs"/>
                        </a:rPr>
                        <a:t>Signifies that Microsoft Exchange Message Transfer Agent (MTA) is running on</a:t>
                      </a:r>
                    </a:p>
                    <a:p>
                      <a:r>
                        <a:rPr lang="en-IN" sz="1800" b="0" i="0" u="none" strike="noStrike" kern="1200" baseline="0" dirty="0">
                          <a:solidFill>
                            <a:schemeClr val="dk1"/>
                          </a:solidFill>
                          <a:latin typeface="+mn-lt"/>
                          <a:ea typeface="+mn-ea"/>
                          <a:cs typeface="+mn-cs"/>
                        </a:rPr>
                        <a:t>this computer.</a:t>
                      </a:r>
                      <a:endParaRPr lang="en-IN" dirty="0"/>
                    </a:p>
                  </a:txBody>
                  <a:tcPr/>
                </a:tc>
                <a:extLst>
                  <a:ext uri="{0D108BD9-81ED-4DB2-BD59-A6C34878D82A}">
                    <a16:rowId xmlns:a16="http://schemas.microsoft.com/office/drawing/2014/main" val="2215532678"/>
                  </a:ext>
                </a:extLst>
              </a:tr>
              <a:tr h="369930">
                <a:tc>
                  <a:txBody>
                    <a:bodyPr/>
                    <a:lstStyle/>
                    <a:p>
                      <a:r>
                        <a:rPr lang="en-IN" sz="1800" b="0" i="1" u="none" strike="noStrike" kern="1200" baseline="0" dirty="0">
                          <a:solidFill>
                            <a:schemeClr val="dk1"/>
                          </a:solidFill>
                          <a:latin typeface="+mn-lt"/>
                          <a:ea typeface="+mn-ea"/>
                          <a:cs typeface="+mn-cs"/>
                        </a:rPr>
                        <a:t>domain name</a:t>
                      </a:r>
                      <a:endParaRPr lang="en-IN" dirty="0"/>
                    </a:p>
                  </a:txBody>
                  <a:tcPr/>
                </a:tc>
                <a:tc>
                  <a:txBody>
                    <a:bodyPr/>
                    <a:lstStyle/>
                    <a:p>
                      <a:r>
                        <a:rPr lang="en-IN" sz="1800" b="0" i="0" u="none" strike="noStrike" kern="1200" baseline="0" dirty="0">
                          <a:solidFill>
                            <a:schemeClr val="dk1"/>
                          </a:solidFill>
                          <a:latin typeface="+mn-lt"/>
                          <a:ea typeface="+mn-ea"/>
                          <a:cs typeface="+mn-cs"/>
                        </a:rPr>
                        <a:t>00</a:t>
                      </a:r>
                      <a:endParaRPr lang="en-IN" dirty="0"/>
                    </a:p>
                  </a:txBody>
                  <a:tcPr/>
                </a:tc>
                <a:tc>
                  <a:txBody>
                    <a:bodyPr/>
                    <a:lstStyle/>
                    <a:p>
                      <a:r>
                        <a:rPr lang="en-US" sz="1800" b="0" i="0" u="none" strike="noStrike" kern="1200" baseline="0" dirty="0">
                          <a:solidFill>
                            <a:schemeClr val="dk1"/>
                          </a:solidFill>
                          <a:latin typeface="+mn-lt"/>
                          <a:ea typeface="+mn-ea"/>
                          <a:cs typeface="+mn-cs"/>
                        </a:rPr>
                        <a:t>Indicates that Domain Name System (DNS) is running.</a:t>
                      </a:r>
                      <a:endParaRPr lang="en-IN" dirty="0"/>
                    </a:p>
                  </a:txBody>
                  <a:tcPr/>
                </a:tc>
                <a:extLst>
                  <a:ext uri="{0D108BD9-81ED-4DB2-BD59-A6C34878D82A}">
                    <a16:rowId xmlns:a16="http://schemas.microsoft.com/office/drawing/2014/main" val="1312403030"/>
                  </a:ext>
                </a:extLst>
              </a:tr>
              <a:tr h="391886">
                <a:tc>
                  <a:txBody>
                    <a:bodyPr/>
                    <a:lstStyle/>
                    <a:p>
                      <a:r>
                        <a:rPr lang="en-IN" sz="1800" b="0" i="1" u="none" strike="noStrike" kern="1200" baseline="0" dirty="0">
                          <a:solidFill>
                            <a:schemeClr val="dk1"/>
                          </a:solidFill>
                          <a:latin typeface="+mn-lt"/>
                          <a:ea typeface="+mn-ea"/>
                          <a:cs typeface="+mn-cs"/>
                        </a:rPr>
                        <a:t>domain name</a:t>
                      </a:r>
                      <a:endParaRPr lang="en-IN" dirty="0"/>
                    </a:p>
                  </a:txBody>
                  <a:tcPr/>
                </a:tc>
                <a:tc>
                  <a:txBody>
                    <a:bodyPr/>
                    <a:lstStyle/>
                    <a:p>
                      <a:r>
                        <a:rPr lang="en-IN" sz="1800" b="0" i="0" u="none" strike="noStrike" kern="1200" baseline="0" dirty="0">
                          <a:solidFill>
                            <a:schemeClr val="dk1"/>
                          </a:solidFill>
                          <a:latin typeface="+mn-lt"/>
                          <a:ea typeface="+mn-ea"/>
                          <a:cs typeface="+mn-cs"/>
                        </a:rPr>
                        <a:t>1C</a:t>
                      </a:r>
                      <a:endParaRPr lang="en-IN" dirty="0"/>
                    </a:p>
                  </a:txBody>
                  <a:tcPr/>
                </a:tc>
                <a:tc>
                  <a:txBody>
                    <a:bodyPr/>
                    <a:lstStyle/>
                    <a:p>
                      <a:r>
                        <a:rPr lang="en-US" sz="1800" b="0" i="0" u="none" strike="noStrike" kern="1200" baseline="0" dirty="0">
                          <a:solidFill>
                            <a:schemeClr val="dk1"/>
                          </a:solidFill>
                          <a:latin typeface="+mn-lt"/>
                          <a:ea typeface="+mn-ea"/>
                          <a:cs typeface="+mn-cs"/>
                        </a:rPr>
                        <a:t>Identifies the computer as a domain controller.</a:t>
                      </a:r>
                      <a:endParaRPr lang="en-IN" dirty="0"/>
                    </a:p>
                  </a:txBody>
                  <a:tcPr/>
                </a:tc>
                <a:extLst>
                  <a:ext uri="{0D108BD9-81ED-4DB2-BD59-A6C34878D82A}">
                    <a16:rowId xmlns:a16="http://schemas.microsoft.com/office/drawing/2014/main" val="991886837"/>
                  </a:ext>
                </a:extLst>
              </a:tr>
              <a:tr h="377371">
                <a:tc>
                  <a:txBody>
                    <a:bodyPr/>
                    <a:lstStyle/>
                    <a:p>
                      <a:r>
                        <a:rPr lang="en-IN" sz="1800" b="0" i="1" u="none" strike="noStrike" kern="1200" baseline="0" dirty="0">
                          <a:solidFill>
                            <a:schemeClr val="dk1"/>
                          </a:solidFill>
                          <a:latin typeface="+mn-lt"/>
                          <a:ea typeface="+mn-ea"/>
                          <a:cs typeface="+mn-cs"/>
                        </a:rPr>
                        <a:t>iNet~Services</a:t>
                      </a:r>
                      <a:endParaRPr lang="en-IN" dirty="0"/>
                    </a:p>
                  </a:txBody>
                  <a:tcPr/>
                </a:tc>
                <a:tc>
                  <a:txBody>
                    <a:bodyPr/>
                    <a:lstStyle/>
                    <a:p>
                      <a:r>
                        <a:rPr lang="en-US" dirty="0"/>
                        <a:t>1C</a:t>
                      </a:r>
                      <a:endParaRPr lang="en-IN" dirty="0"/>
                    </a:p>
                  </a:txBody>
                  <a:tcPr/>
                </a:tc>
                <a:tc>
                  <a:txBody>
                    <a:bodyPr/>
                    <a:lstStyle/>
                    <a:p>
                      <a:r>
                        <a:rPr lang="en-US" dirty="0"/>
                        <a:t>Indicates that IIS is running.</a:t>
                      </a:r>
                      <a:endParaRPr lang="en-IN" dirty="0"/>
                    </a:p>
                  </a:txBody>
                  <a:tcPr/>
                </a:tc>
                <a:extLst>
                  <a:ext uri="{0D108BD9-81ED-4DB2-BD59-A6C34878D82A}">
                    <a16:rowId xmlns:a16="http://schemas.microsoft.com/office/drawing/2014/main" val="2874097546"/>
                  </a:ext>
                </a:extLst>
              </a:tr>
              <a:tr h="377371">
                <a:tc>
                  <a:txBody>
                    <a:bodyPr/>
                    <a:lstStyle/>
                    <a:p>
                      <a:r>
                        <a:rPr lang="en-US" sz="1800" b="0" i="1" u="none" strike="noStrike" kern="1200" baseline="0" dirty="0">
                          <a:solidFill>
                            <a:schemeClr val="dk1"/>
                          </a:solidFill>
                          <a:latin typeface="+mn-lt"/>
                          <a:ea typeface="+mn-ea"/>
                          <a:cs typeface="+mn-cs"/>
                        </a:rPr>
                        <a:t>IS~computer name</a:t>
                      </a:r>
                      <a:endParaRPr lang="en-IN" dirty="0"/>
                    </a:p>
                  </a:txBody>
                  <a:tcPr/>
                </a:tc>
                <a:tc>
                  <a:txBody>
                    <a:bodyPr/>
                    <a:lstStyle/>
                    <a:p>
                      <a:r>
                        <a:rPr lang="en-US" dirty="0"/>
                        <a:t>00</a:t>
                      </a:r>
                      <a:endParaRPr lang="en-IN" dirty="0"/>
                    </a:p>
                  </a:txBody>
                  <a:tcPr/>
                </a:tc>
                <a:tc>
                  <a:txBody>
                    <a:bodyPr/>
                    <a:lstStyle/>
                    <a:p>
                      <a:r>
                        <a:rPr lang="en-US" dirty="0"/>
                        <a:t>Also indicates that IIS is running.</a:t>
                      </a:r>
                      <a:endParaRPr lang="en-IN" dirty="0"/>
                    </a:p>
                  </a:txBody>
                  <a:tcPr/>
                </a:tc>
                <a:extLst>
                  <a:ext uri="{0D108BD9-81ED-4DB2-BD59-A6C34878D82A}">
                    <a16:rowId xmlns:a16="http://schemas.microsoft.com/office/drawing/2014/main" val="4098672213"/>
                  </a:ext>
                </a:extLst>
              </a:tr>
            </a:tbl>
          </a:graphicData>
        </a:graphic>
      </p:graphicFrame>
    </p:spTree>
    <p:extLst>
      <p:ext uri="{BB962C8B-B14F-4D97-AF65-F5344CB8AC3E}">
        <p14:creationId xmlns:p14="http://schemas.microsoft.com/office/powerpoint/2010/main" val="5793740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8200" y="365125"/>
            <a:ext cx="10515600" cy="672105"/>
          </a:xfrm>
        </p:spPr>
        <p:txBody>
          <a:bodyPr/>
          <a:lstStyle/>
          <a:p>
            <a:r>
              <a:rPr lang="en-US" altLang="en-US" dirty="0"/>
              <a:t>NetBIOS Basics (3 of 3)</a:t>
            </a:r>
            <a:endParaRPr lang="en-US" dirty="0"/>
          </a:p>
        </p:txBody>
      </p:sp>
      <p:sp>
        <p:nvSpPr>
          <p:cNvPr id="2" name="Text Placeholder 1"/>
          <p:cNvSpPr>
            <a:spLocks noGrp="1"/>
          </p:cNvSpPr>
          <p:nvPr>
            <p:ph type="body" sz="quarter" idx="17"/>
          </p:nvPr>
        </p:nvSpPr>
        <p:spPr>
          <a:xfrm>
            <a:off x="743576" y="1638300"/>
            <a:ext cx="10711543" cy="4394200"/>
          </a:xfrm>
        </p:spPr>
        <p:txBody>
          <a:bodyPr/>
          <a:lstStyle/>
          <a:p>
            <a:r>
              <a:rPr lang="en-US" altLang="en-US" dirty="0"/>
              <a:t>You do not need to memorize all the NetBIOS suffixes</a:t>
            </a:r>
          </a:p>
          <a:p>
            <a:pPr lvl="1"/>
            <a:r>
              <a:rPr lang="en-US" altLang="en-US" dirty="0"/>
              <a:t>But note that some identify the computer or server being enumerated as a stand-alone computer or domain controller</a:t>
            </a:r>
          </a:p>
          <a:p>
            <a:pPr lvl="1"/>
            <a:r>
              <a:rPr lang="en-US" altLang="en-US" dirty="0"/>
              <a:t>Hackers often exert more effort to attack computers identified as domain controllers</a:t>
            </a:r>
          </a:p>
          <a:p>
            <a:pPr lvl="2"/>
            <a:r>
              <a:rPr lang="en-US" altLang="en-US" dirty="0"/>
              <a:t>These systems store more information, including logon names for user accounts and network resources</a:t>
            </a:r>
          </a:p>
        </p:txBody>
      </p:sp>
    </p:spTree>
    <p:extLst>
      <p:ext uri="{BB962C8B-B14F-4D97-AF65-F5344CB8AC3E}">
        <p14:creationId xmlns:p14="http://schemas.microsoft.com/office/powerpoint/2010/main" val="14602561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8200" y="365125"/>
            <a:ext cx="10515600" cy="672105"/>
          </a:xfrm>
        </p:spPr>
        <p:txBody>
          <a:bodyPr/>
          <a:lstStyle/>
          <a:p>
            <a:r>
              <a:rPr lang="en-US" dirty="0"/>
              <a:t>Module Objectives</a:t>
            </a:r>
          </a:p>
        </p:txBody>
      </p:sp>
      <p:sp>
        <p:nvSpPr>
          <p:cNvPr id="2" name="Text Placeholder 1"/>
          <p:cNvSpPr>
            <a:spLocks noGrp="1"/>
          </p:cNvSpPr>
          <p:nvPr>
            <p:ph type="body" sz="quarter" idx="17"/>
          </p:nvPr>
        </p:nvSpPr>
        <p:spPr>
          <a:xfrm>
            <a:off x="743576" y="1638300"/>
            <a:ext cx="10711543" cy="4394200"/>
          </a:xfrm>
        </p:spPr>
        <p:txBody>
          <a:bodyPr/>
          <a:lstStyle/>
          <a:p>
            <a:r>
              <a:rPr lang="en-US" dirty="0"/>
              <a:t>By the end of this module, you should be able to: </a:t>
            </a:r>
          </a:p>
          <a:p>
            <a:pPr lvl="1"/>
            <a:r>
              <a:rPr lang="en-US" dirty="0"/>
              <a:t>Describe the enumeration step of security testing</a:t>
            </a:r>
          </a:p>
          <a:p>
            <a:pPr lvl="1"/>
            <a:r>
              <a:rPr lang="en-US" dirty="0"/>
              <a:t>Enumerate Windows OS targets</a:t>
            </a:r>
          </a:p>
          <a:p>
            <a:pPr lvl="1"/>
            <a:r>
              <a:rPr lang="en-US" dirty="0"/>
              <a:t>Enumerate *nix OS targets</a:t>
            </a:r>
          </a:p>
        </p:txBody>
      </p:sp>
    </p:spTree>
    <p:extLst>
      <p:ext uri="{BB962C8B-B14F-4D97-AF65-F5344CB8AC3E}">
        <p14:creationId xmlns:p14="http://schemas.microsoft.com/office/powerpoint/2010/main" val="549542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59F49D-B5B7-4EF9-9FA8-A2AD1A13D95A}"/>
              </a:ext>
            </a:extLst>
          </p:cNvPr>
          <p:cNvSpPr>
            <a:spLocks noGrp="1"/>
          </p:cNvSpPr>
          <p:nvPr>
            <p:ph type="title"/>
          </p:nvPr>
        </p:nvSpPr>
        <p:spPr>
          <a:xfrm>
            <a:off x="838200" y="365125"/>
            <a:ext cx="10515600" cy="672105"/>
          </a:xfrm>
        </p:spPr>
        <p:txBody>
          <a:bodyPr/>
          <a:lstStyle/>
          <a:p>
            <a:r>
              <a:rPr lang="en-US" altLang="en-US" dirty="0"/>
              <a:t>NetBIOS Null Sessions</a:t>
            </a:r>
            <a:endParaRPr lang="en-IN" dirty="0"/>
          </a:p>
        </p:txBody>
      </p:sp>
      <p:sp>
        <p:nvSpPr>
          <p:cNvPr id="5" name="Text Placeholder 4">
            <a:extLst>
              <a:ext uri="{FF2B5EF4-FFF2-40B4-BE49-F238E27FC236}">
                <a16:creationId xmlns:a16="http://schemas.microsoft.com/office/drawing/2014/main" id="{DDD4F286-8DF4-49F9-81A5-0E1B45EB6F4A}"/>
              </a:ext>
            </a:extLst>
          </p:cNvPr>
          <p:cNvSpPr>
            <a:spLocks noGrp="1"/>
          </p:cNvSpPr>
          <p:nvPr>
            <p:ph type="body" sz="quarter" idx="17"/>
          </p:nvPr>
        </p:nvSpPr>
        <p:spPr>
          <a:xfrm>
            <a:off x="743576" y="1638300"/>
            <a:ext cx="10711543" cy="4394200"/>
          </a:xfrm>
        </p:spPr>
        <p:txBody>
          <a:bodyPr>
            <a:noAutofit/>
          </a:bodyPr>
          <a:lstStyle/>
          <a:p>
            <a:pPr eaLnBrk="1" hangingPunct="1"/>
            <a:r>
              <a:rPr lang="en-US" altLang="en-US" b="1" dirty="0"/>
              <a:t>Null session</a:t>
            </a:r>
          </a:p>
          <a:p>
            <a:pPr lvl="1" eaLnBrk="1" hangingPunct="1"/>
            <a:r>
              <a:rPr lang="en-US" altLang="en-US" dirty="0"/>
              <a:t>Refers to an unauthenticated connection to a Windows computer</a:t>
            </a:r>
          </a:p>
          <a:p>
            <a:pPr lvl="1"/>
            <a:r>
              <a:rPr lang="en-US" altLang="en-US" dirty="0"/>
              <a:t>One of the biggest vulnerabilities of NetBIOS systems</a:t>
            </a:r>
          </a:p>
          <a:p>
            <a:pPr lvl="1" eaLnBrk="1" hangingPunct="1"/>
            <a:r>
              <a:rPr lang="en-US" altLang="en-US" dirty="0"/>
              <a:t>Does not use logon and password values</a:t>
            </a:r>
          </a:p>
          <a:p>
            <a:pPr eaLnBrk="1" hangingPunct="1"/>
            <a:r>
              <a:rPr lang="en-US" altLang="en-US" dirty="0"/>
              <a:t>Many enumeration tools establish a null session to gather information such as logon accounts, group membership, and file shares from an attacked computer</a:t>
            </a:r>
          </a:p>
          <a:p>
            <a:pPr eaLnBrk="1" hangingPunct="1"/>
            <a:r>
              <a:rPr lang="en-US" altLang="en-US" dirty="0"/>
              <a:t>Has been around for more than a decade</a:t>
            </a:r>
          </a:p>
          <a:p>
            <a:pPr lvl="1" eaLnBrk="1" hangingPunct="1"/>
            <a:r>
              <a:rPr lang="en-US" altLang="en-US" dirty="0"/>
              <a:t>Still present in Windows XP</a:t>
            </a:r>
          </a:p>
          <a:p>
            <a:pPr lvl="1" eaLnBrk="1" hangingPunct="1"/>
            <a:r>
              <a:rPr lang="en-US" altLang="en-US" dirty="0"/>
              <a:t>Disabled by default in Windows Server 2003</a:t>
            </a:r>
          </a:p>
          <a:p>
            <a:pPr lvl="1" eaLnBrk="1" hangingPunct="1"/>
            <a:r>
              <a:rPr lang="en-US" altLang="en-US" dirty="0"/>
              <a:t>Not available in Windows Vista and Server 2008</a:t>
            </a:r>
          </a:p>
        </p:txBody>
      </p:sp>
    </p:spTree>
    <p:extLst>
      <p:ext uri="{BB962C8B-B14F-4D97-AF65-F5344CB8AC3E}">
        <p14:creationId xmlns:p14="http://schemas.microsoft.com/office/powerpoint/2010/main" val="33381650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59F49D-B5B7-4EF9-9FA8-A2AD1A13D95A}"/>
              </a:ext>
            </a:extLst>
          </p:cNvPr>
          <p:cNvSpPr>
            <a:spLocks noGrp="1"/>
          </p:cNvSpPr>
          <p:nvPr>
            <p:ph type="title"/>
          </p:nvPr>
        </p:nvSpPr>
        <p:spPr>
          <a:xfrm>
            <a:off x="838200" y="365125"/>
            <a:ext cx="10515600" cy="672105"/>
          </a:xfrm>
        </p:spPr>
        <p:txBody>
          <a:bodyPr/>
          <a:lstStyle/>
          <a:p>
            <a:r>
              <a:rPr lang="en-US" altLang="en-US" dirty="0"/>
              <a:t>NetBIOS Enumeration Tools (1 of 5)</a:t>
            </a:r>
            <a:endParaRPr lang="en-IN" dirty="0"/>
          </a:p>
        </p:txBody>
      </p:sp>
      <p:sp>
        <p:nvSpPr>
          <p:cNvPr id="5" name="Text Placeholder 4">
            <a:extLst>
              <a:ext uri="{FF2B5EF4-FFF2-40B4-BE49-F238E27FC236}">
                <a16:creationId xmlns:a16="http://schemas.microsoft.com/office/drawing/2014/main" id="{DDD4F286-8DF4-49F9-81A5-0E1B45EB6F4A}"/>
              </a:ext>
            </a:extLst>
          </p:cNvPr>
          <p:cNvSpPr>
            <a:spLocks noGrp="1"/>
          </p:cNvSpPr>
          <p:nvPr>
            <p:ph type="body" sz="quarter" idx="17"/>
          </p:nvPr>
        </p:nvSpPr>
        <p:spPr>
          <a:xfrm>
            <a:off x="743576" y="1638300"/>
            <a:ext cx="10711543" cy="4394200"/>
          </a:xfrm>
        </p:spPr>
        <p:txBody>
          <a:bodyPr>
            <a:noAutofit/>
          </a:bodyPr>
          <a:lstStyle/>
          <a:p>
            <a:pPr eaLnBrk="1" hangingPunct="1"/>
            <a:r>
              <a:rPr lang="en-US" altLang="en-US" dirty="0">
                <a:latin typeface="Courier New" panose="02070309020205020404" pitchFamily="49" charset="0"/>
                <a:cs typeface="Courier New" panose="02070309020205020404" pitchFamily="49" charset="0"/>
              </a:rPr>
              <a:t>Nbtstat </a:t>
            </a:r>
            <a:r>
              <a:rPr lang="en-US" altLang="en-US" dirty="0"/>
              <a:t>command</a:t>
            </a:r>
          </a:p>
          <a:p>
            <a:pPr lvl="1" eaLnBrk="1" hangingPunct="1"/>
            <a:r>
              <a:rPr lang="en-US" altLang="en-US" dirty="0"/>
              <a:t>Powerful enumeration tool </a:t>
            </a:r>
          </a:p>
          <a:p>
            <a:pPr lvl="1" eaLnBrk="1" hangingPunct="1"/>
            <a:r>
              <a:rPr lang="en-US" altLang="en-US" dirty="0"/>
              <a:t>Included with Windows</a:t>
            </a:r>
          </a:p>
          <a:p>
            <a:pPr lvl="1" eaLnBrk="1" hangingPunct="1"/>
            <a:r>
              <a:rPr lang="en-US" altLang="en-US" dirty="0"/>
              <a:t>Displays the NetBIOS table</a:t>
            </a:r>
          </a:p>
          <a:p>
            <a:pPr lvl="2"/>
            <a:r>
              <a:rPr lang="en-US" altLang="en-US" dirty="0"/>
              <a:t>To display the NetBIOS table, type </a:t>
            </a:r>
            <a:r>
              <a:rPr lang="en-US" altLang="en-US" dirty="0">
                <a:latin typeface="Courier New" panose="02070309020205020404" pitchFamily="49" charset="0"/>
                <a:cs typeface="Courier New" panose="02070309020205020404" pitchFamily="49" charset="0"/>
              </a:rPr>
              <a:t>nbtstat –a IPaddress</a:t>
            </a:r>
          </a:p>
        </p:txBody>
      </p:sp>
    </p:spTree>
    <p:extLst>
      <p:ext uri="{BB962C8B-B14F-4D97-AF65-F5344CB8AC3E}">
        <p14:creationId xmlns:p14="http://schemas.microsoft.com/office/powerpoint/2010/main" val="27752475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8200" y="365125"/>
            <a:ext cx="10515600" cy="672105"/>
          </a:xfrm>
        </p:spPr>
        <p:txBody>
          <a:bodyPr wrap="square" anchor="t">
            <a:noAutofit/>
          </a:bodyPr>
          <a:lstStyle/>
          <a:p>
            <a:r>
              <a:rPr lang="en-US" altLang="en-US" dirty="0"/>
              <a:t>NetBIOS Enumeration Tools (2 of 5)</a:t>
            </a:r>
            <a:endParaRPr lang="en-US" dirty="0"/>
          </a:p>
        </p:txBody>
      </p:sp>
      <p:pic>
        <p:nvPicPr>
          <p:cNvPr id="6" name="Picture Placeholder 5" descr="Output from the n b stat command listing netbios information for several remote machines.">
            <a:extLst>
              <a:ext uri="{FF2B5EF4-FFF2-40B4-BE49-F238E27FC236}">
                <a16:creationId xmlns:a16="http://schemas.microsoft.com/office/drawing/2014/main" id="{67EF2F7D-91DA-4E9B-9D5B-960EF1AD7E7D}"/>
              </a:ext>
            </a:extLst>
          </p:cNvPr>
          <p:cNvPicPr>
            <a:picLocks noGrp="1" noChangeAspect="1"/>
          </p:cNvPicPr>
          <p:nvPr>
            <p:ph type="pic" sz="quarter" idx="10"/>
          </p:nvPr>
        </p:nvPicPr>
        <p:blipFill rotWithShape="1">
          <a:blip r:embed="rId3"/>
          <a:srcRect l="7028" r="2739" b="8872"/>
          <a:stretch/>
        </p:blipFill>
        <p:spPr>
          <a:xfrm>
            <a:off x="712367" y="1561317"/>
            <a:ext cx="6356093" cy="3881357"/>
          </a:xfrm>
        </p:spPr>
      </p:pic>
      <p:sp>
        <p:nvSpPr>
          <p:cNvPr id="8" name="Text Placeholder 7">
            <a:extLst>
              <a:ext uri="{FF2B5EF4-FFF2-40B4-BE49-F238E27FC236}">
                <a16:creationId xmlns:a16="http://schemas.microsoft.com/office/drawing/2014/main" id="{72F6881B-5D44-4D79-96D7-C5EFD4F62F03}"/>
              </a:ext>
            </a:extLst>
          </p:cNvPr>
          <p:cNvSpPr>
            <a:spLocks noGrp="1"/>
          </p:cNvSpPr>
          <p:nvPr>
            <p:ph type="body" sz="quarter" idx="12"/>
          </p:nvPr>
        </p:nvSpPr>
        <p:spPr>
          <a:xfrm rot="16200000">
            <a:off x="5345899" y="3370784"/>
            <a:ext cx="3707552" cy="262425"/>
          </a:xfrm>
        </p:spPr>
        <p:txBody>
          <a:bodyPr wrap="square" anchor="t">
            <a:normAutofit/>
          </a:bodyPr>
          <a:lstStyle/>
          <a:p>
            <a:r>
              <a:rPr lang="en-IN" dirty="0"/>
              <a:t>Source: Kali Linux</a:t>
            </a:r>
          </a:p>
        </p:txBody>
      </p:sp>
      <p:sp>
        <p:nvSpPr>
          <p:cNvPr id="5" name="Text Placeholder 4">
            <a:extLst>
              <a:ext uri="{FF2B5EF4-FFF2-40B4-BE49-F238E27FC236}">
                <a16:creationId xmlns:a16="http://schemas.microsoft.com/office/drawing/2014/main" id="{BF9C9D85-43E3-444D-A816-C4E0951EC1D8}"/>
              </a:ext>
            </a:extLst>
          </p:cNvPr>
          <p:cNvSpPr>
            <a:spLocks noGrp="1"/>
          </p:cNvSpPr>
          <p:nvPr>
            <p:ph type="body" sz="quarter" idx="11"/>
          </p:nvPr>
        </p:nvSpPr>
        <p:spPr>
          <a:xfrm>
            <a:off x="7653144" y="4905829"/>
            <a:ext cx="4088914" cy="449944"/>
          </a:xfrm>
        </p:spPr>
        <p:txBody>
          <a:bodyPr wrap="square" anchor="t">
            <a:normAutofit/>
          </a:bodyPr>
          <a:lstStyle/>
          <a:p>
            <a:r>
              <a:rPr lang="en-US" b="1" dirty="0"/>
              <a:t>Figure 6-2 </a:t>
            </a:r>
            <a:r>
              <a:rPr lang="en-US" dirty="0"/>
              <a:t>Using the Nbtstat command</a:t>
            </a:r>
            <a:endParaRPr lang="en-IN" dirty="0"/>
          </a:p>
        </p:txBody>
      </p:sp>
    </p:spTree>
    <p:extLst>
      <p:ext uri="{BB962C8B-B14F-4D97-AF65-F5344CB8AC3E}">
        <p14:creationId xmlns:p14="http://schemas.microsoft.com/office/powerpoint/2010/main" val="42831515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11939-29FF-4E2E-BE1B-7A71D4DC8E22}"/>
              </a:ext>
            </a:extLst>
          </p:cNvPr>
          <p:cNvSpPr>
            <a:spLocks noGrp="1"/>
          </p:cNvSpPr>
          <p:nvPr>
            <p:ph type="title"/>
          </p:nvPr>
        </p:nvSpPr>
        <p:spPr/>
        <p:txBody>
          <a:bodyPr/>
          <a:lstStyle/>
          <a:p>
            <a:r>
              <a:rPr lang="en-US" altLang="en-US" dirty="0"/>
              <a:t>NetBIOS Enumeration Tools (3 of 5)</a:t>
            </a:r>
            <a:endParaRPr lang="en-IN" dirty="0"/>
          </a:p>
        </p:txBody>
      </p:sp>
      <p:sp>
        <p:nvSpPr>
          <p:cNvPr id="7" name="Text Placeholder 6">
            <a:extLst>
              <a:ext uri="{FF2B5EF4-FFF2-40B4-BE49-F238E27FC236}">
                <a16:creationId xmlns:a16="http://schemas.microsoft.com/office/drawing/2014/main" id="{51D4CD29-C8D6-4058-9435-E9175E2AFEC4}"/>
              </a:ext>
            </a:extLst>
          </p:cNvPr>
          <p:cNvSpPr>
            <a:spLocks noGrp="1"/>
          </p:cNvSpPr>
          <p:nvPr>
            <p:ph type="body" sz="quarter" idx="17"/>
          </p:nvPr>
        </p:nvSpPr>
        <p:spPr/>
        <p:txBody>
          <a:bodyPr/>
          <a:lstStyle/>
          <a:p>
            <a:pPr eaLnBrk="1" hangingPunct="1"/>
            <a:r>
              <a:rPr lang="en-US" altLang="en-US" dirty="0"/>
              <a:t>Another built-in Windows tool is the </a:t>
            </a:r>
            <a:r>
              <a:rPr lang="en-US" altLang="en-US" dirty="0">
                <a:latin typeface="Courier New" panose="02070309020205020404" pitchFamily="49" charset="0"/>
                <a:cs typeface="Courier New" panose="02070309020205020404" pitchFamily="49" charset="0"/>
              </a:rPr>
              <a:t>net view </a:t>
            </a:r>
            <a:r>
              <a:rPr lang="en-US" altLang="en-US" dirty="0"/>
              <a:t>command</a:t>
            </a:r>
          </a:p>
          <a:p>
            <a:pPr lvl="1" eaLnBrk="1" hangingPunct="1"/>
            <a:r>
              <a:rPr lang="en-US" altLang="en-US" dirty="0"/>
              <a:t>Shows shared resources on a computer or server</a:t>
            </a:r>
          </a:p>
          <a:p>
            <a:pPr lvl="1"/>
            <a:r>
              <a:rPr lang="en-US" altLang="en-US" dirty="0"/>
              <a:t>To display syntax for this command, type </a:t>
            </a:r>
            <a:r>
              <a:rPr lang="en-US" altLang="en-US" dirty="0">
                <a:latin typeface="Courier New" panose="02070309020205020404" pitchFamily="49" charset="0"/>
                <a:cs typeface="Courier New" panose="02070309020205020404" pitchFamily="49" charset="0"/>
              </a:rPr>
              <a:t>net view ?</a:t>
            </a:r>
          </a:p>
        </p:txBody>
      </p:sp>
      <p:pic>
        <p:nvPicPr>
          <p:cNvPr id="5" name="Picture Placeholder 4" descr="The net view command reveals a number of shared folders on the computer.">
            <a:extLst>
              <a:ext uri="{FF2B5EF4-FFF2-40B4-BE49-F238E27FC236}">
                <a16:creationId xmlns:a16="http://schemas.microsoft.com/office/drawing/2014/main" id="{39754214-3DB6-4CA7-AEF2-9B5CE0F6BAF3}"/>
              </a:ext>
            </a:extLst>
          </p:cNvPr>
          <p:cNvPicPr>
            <a:picLocks noGrp="1" noChangeAspect="1"/>
          </p:cNvPicPr>
          <p:nvPr>
            <p:ph type="pic" sz="quarter" idx="10"/>
          </p:nvPr>
        </p:nvPicPr>
        <p:blipFill rotWithShape="1">
          <a:blip r:embed="rId2"/>
          <a:srcRect t="-132" b="-1008"/>
          <a:stretch/>
        </p:blipFill>
        <p:spPr>
          <a:xfrm>
            <a:off x="3284471" y="2649960"/>
            <a:ext cx="6614272" cy="3538115"/>
          </a:xfrm>
        </p:spPr>
      </p:pic>
    </p:spTree>
    <p:extLst>
      <p:ext uri="{BB962C8B-B14F-4D97-AF65-F5344CB8AC3E}">
        <p14:creationId xmlns:p14="http://schemas.microsoft.com/office/powerpoint/2010/main" val="2723762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11939-29FF-4E2E-BE1B-7A71D4DC8E22}"/>
              </a:ext>
            </a:extLst>
          </p:cNvPr>
          <p:cNvSpPr>
            <a:spLocks noGrp="1"/>
          </p:cNvSpPr>
          <p:nvPr>
            <p:ph type="title"/>
          </p:nvPr>
        </p:nvSpPr>
        <p:spPr/>
        <p:txBody>
          <a:bodyPr/>
          <a:lstStyle/>
          <a:p>
            <a:r>
              <a:rPr lang="en-US" altLang="en-US" dirty="0"/>
              <a:t>NetBIOS Enumeration Tools (4 of 5)</a:t>
            </a:r>
            <a:endParaRPr lang="en-IN" dirty="0"/>
          </a:p>
        </p:txBody>
      </p:sp>
      <p:pic>
        <p:nvPicPr>
          <p:cNvPr id="9" name="Picture Placeholder 8" descr="The net view command reveals four shared folders on the computer robthinkpad32gb.">
            <a:extLst>
              <a:ext uri="{FF2B5EF4-FFF2-40B4-BE49-F238E27FC236}">
                <a16:creationId xmlns:a16="http://schemas.microsoft.com/office/drawing/2014/main" id="{02331099-1667-4309-ACAA-6149647BA210}"/>
              </a:ext>
            </a:extLst>
          </p:cNvPr>
          <p:cNvPicPr>
            <a:picLocks noGrp="1" noChangeAspect="1"/>
          </p:cNvPicPr>
          <p:nvPr>
            <p:ph type="pic" sz="quarter" idx="10"/>
          </p:nvPr>
        </p:nvPicPr>
        <p:blipFill rotWithShape="1">
          <a:blip r:embed="rId2"/>
          <a:srcRect l="-731" t="-2987" b="1238"/>
          <a:stretch/>
        </p:blipFill>
        <p:spPr>
          <a:xfrm>
            <a:off x="2365829" y="2297915"/>
            <a:ext cx="6429828" cy="3643084"/>
          </a:xfrm>
        </p:spPr>
      </p:pic>
      <p:sp>
        <p:nvSpPr>
          <p:cNvPr id="7" name="Text Placeholder 6">
            <a:extLst>
              <a:ext uri="{FF2B5EF4-FFF2-40B4-BE49-F238E27FC236}">
                <a16:creationId xmlns:a16="http://schemas.microsoft.com/office/drawing/2014/main" id="{51D4CD29-C8D6-4058-9435-E9175E2AFEC4}"/>
              </a:ext>
            </a:extLst>
          </p:cNvPr>
          <p:cNvSpPr>
            <a:spLocks noGrp="1"/>
          </p:cNvSpPr>
          <p:nvPr>
            <p:ph type="body" sz="quarter" idx="17"/>
          </p:nvPr>
        </p:nvSpPr>
        <p:spPr>
          <a:xfrm>
            <a:off x="743575" y="1638301"/>
            <a:ext cx="10896881" cy="659614"/>
          </a:xfrm>
        </p:spPr>
        <p:txBody>
          <a:bodyPr/>
          <a:lstStyle/>
          <a:p>
            <a:pPr eaLnBrk="1" hangingPunct="1"/>
            <a:r>
              <a:rPr lang="en-US" altLang="en-US" dirty="0"/>
              <a:t>You can also use the IP address or hostname of computers you discovered with port-scanning tools</a:t>
            </a:r>
          </a:p>
        </p:txBody>
      </p:sp>
    </p:spTree>
    <p:extLst>
      <p:ext uri="{BB962C8B-B14F-4D97-AF65-F5344CB8AC3E}">
        <p14:creationId xmlns:p14="http://schemas.microsoft.com/office/powerpoint/2010/main" val="38364839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4B80130-72C9-41FC-8599-88CBF27BC6C5}"/>
              </a:ext>
            </a:extLst>
          </p:cNvPr>
          <p:cNvSpPr>
            <a:spLocks noGrp="1"/>
          </p:cNvSpPr>
          <p:nvPr>
            <p:ph type="title"/>
          </p:nvPr>
        </p:nvSpPr>
        <p:spPr/>
        <p:txBody>
          <a:bodyPr/>
          <a:lstStyle/>
          <a:p>
            <a:r>
              <a:rPr lang="en-US" altLang="en-US" dirty="0"/>
              <a:t>NetBIOS Enumeration Tools (5 of 5)</a:t>
            </a:r>
            <a:endParaRPr lang="en-IN" dirty="0"/>
          </a:p>
        </p:txBody>
      </p:sp>
      <p:sp>
        <p:nvSpPr>
          <p:cNvPr id="6" name="Text Placeholder 5">
            <a:extLst>
              <a:ext uri="{FF2B5EF4-FFF2-40B4-BE49-F238E27FC236}">
                <a16:creationId xmlns:a16="http://schemas.microsoft.com/office/drawing/2014/main" id="{1560DD7E-8221-45EC-B849-91DC33361686}"/>
              </a:ext>
            </a:extLst>
          </p:cNvPr>
          <p:cNvSpPr>
            <a:spLocks noGrp="1"/>
          </p:cNvSpPr>
          <p:nvPr>
            <p:ph type="body" sz="quarter" idx="17"/>
          </p:nvPr>
        </p:nvSpPr>
        <p:spPr/>
        <p:txBody>
          <a:bodyPr/>
          <a:lstStyle/>
          <a:p>
            <a:pPr eaLnBrk="1" hangingPunct="1"/>
            <a:r>
              <a:rPr lang="en-US" altLang="en-US" dirty="0"/>
              <a:t>Although you can download or buy enumeration tools, you should learn how to take advantage of the tools available in Windows</a:t>
            </a:r>
          </a:p>
          <a:p>
            <a:pPr lvl="1" eaLnBrk="1" hangingPunct="1"/>
            <a:r>
              <a:rPr lang="en-US" altLang="en-US" dirty="0"/>
              <a:t>A simple command-line utility can give you the name of a logged-on user</a:t>
            </a:r>
          </a:p>
          <a:p>
            <a:pPr lvl="1"/>
            <a:r>
              <a:rPr lang="en-US" altLang="en-US" dirty="0"/>
              <a:t>User’s password can then be guessed in order to gain access to a system</a:t>
            </a:r>
          </a:p>
        </p:txBody>
      </p:sp>
    </p:spTree>
    <p:extLst>
      <p:ext uri="{BB962C8B-B14F-4D97-AF65-F5344CB8AC3E}">
        <p14:creationId xmlns:p14="http://schemas.microsoft.com/office/powerpoint/2010/main" val="38312892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1AD0F13-2FAF-4F1D-A722-A5FDCF9DAF4D}"/>
              </a:ext>
            </a:extLst>
          </p:cNvPr>
          <p:cNvSpPr>
            <a:spLocks noGrp="1"/>
          </p:cNvSpPr>
          <p:nvPr>
            <p:ph type="title"/>
          </p:nvPr>
        </p:nvSpPr>
        <p:spPr/>
        <p:txBody>
          <a:bodyPr/>
          <a:lstStyle/>
          <a:p>
            <a:r>
              <a:rPr lang="en-US" altLang="en-US" dirty="0"/>
              <a:t>Additional Enumeration Tools (1 of 9)</a:t>
            </a:r>
            <a:endParaRPr lang="en-IN" dirty="0"/>
          </a:p>
        </p:txBody>
      </p:sp>
      <p:sp>
        <p:nvSpPr>
          <p:cNvPr id="7" name="Text Placeholder 6">
            <a:extLst>
              <a:ext uri="{FF2B5EF4-FFF2-40B4-BE49-F238E27FC236}">
                <a16:creationId xmlns:a16="http://schemas.microsoft.com/office/drawing/2014/main" id="{045CD120-AFFC-4BEA-A617-47DCF0109B5C}"/>
              </a:ext>
            </a:extLst>
          </p:cNvPr>
          <p:cNvSpPr>
            <a:spLocks noGrp="1"/>
          </p:cNvSpPr>
          <p:nvPr>
            <p:ph type="body" sz="quarter" idx="17"/>
          </p:nvPr>
        </p:nvSpPr>
        <p:spPr/>
        <p:txBody>
          <a:bodyPr>
            <a:normAutofit/>
          </a:bodyPr>
          <a:lstStyle/>
          <a:p>
            <a:pPr eaLnBrk="1" hangingPunct="1"/>
            <a:r>
              <a:rPr lang="en-US" altLang="en-US" b="1" dirty="0"/>
              <a:t>enum4linux</a:t>
            </a:r>
          </a:p>
          <a:p>
            <a:pPr lvl="1"/>
            <a:r>
              <a:rPr lang="en-US" altLang="en-US" dirty="0"/>
              <a:t>Enumeration tool for Windows and Samba systems</a:t>
            </a:r>
          </a:p>
          <a:p>
            <a:pPr lvl="1"/>
            <a:r>
              <a:rPr lang="en-US" altLang="en-US" dirty="0"/>
              <a:t>Written in Perl and uses the Samba tools smbclient, rpclient, net, and nmblookup</a:t>
            </a:r>
          </a:p>
          <a:p>
            <a:pPr lvl="1"/>
            <a:r>
              <a:rPr lang="en-US" altLang="en-US" dirty="0"/>
              <a:t>Must run it on a system that supports Perl, such as Kali Linux</a:t>
            </a:r>
          </a:p>
        </p:txBody>
      </p:sp>
    </p:spTree>
    <p:extLst>
      <p:ext uri="{BB962C8B-B14F-4D97-AF65-F5344CB8AC3E}">
        <p14:creationId xmlns:p14="http://schemas.microsoft.com/office/powerpoint/2010/main" val="12695392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1AD0F13-2FAF-4F1D-A722-A5FDCF9DAF4D}"/>
              </a:ext>
            </a:extLst>
          </p:cNvPr>
          <p:cNvSpPr>
            <a:spLocks noGrp="1"/>
          </p:cNvSpPr>
          <p:nvPr>
            <p:ph type="title"/>
          </p:nvPr>
        </p:nvSpPr>
        <p:spPr/>
        <p:txBody>
          <a:bodyPr/>
          <a:lstStyle/>
          <a:p>
            <a:r>
              <a:rPr lang="en-US" altLang="en-US" dirty="0"/>
              <a:t>Additional Enumeration Tools (2 of 9)</a:t>
            </a:r>
            <a:endParaRPr lang="en-IN" dirty="0"/>
          </a:p>
        </p:txBody>
      </p:sp>
      <p:sp>
        <p:nvSpPr>
          <p:cNvPr id="7" name="Text Placeholder 6">
            <a:extLst>
              <a:ext uri="{FF2B5EF4-FFF2-40B4-BE49-F238E27FC236}">
                <a16:creationId xmlns:a16="http://schemas.microsoft.com/office/drawing/2014/main" id="{045CD120-AFFC-4BEA-A617-47DCF0109B5C}"/>
              </a:ext>
            </a:extLst>
          </p:cNvPr>
          <p:cNvSpPr>
            <a:spLocks noGrp="1"/>
          </p:cNvSpPr>
          <p:nvPr>
            <p:ph type="body" sz="quarter" idx="17"/>
          </p:nvPr>
        </p:nvSpPr>
        <p:spPr/>
        <p:txBody>
          <a:bodyPr>
            <a:normAutofit/>
          </a:bodyPr>
          <a:lstStyle/>
          <a:p>
            <a:pPr eaLnBrk="1" hangingPunct="1"/>
            <a:r>
              <a:rPr lang="en-US" altLang="en-US" dirty="0"/>
              <a:t>DumpSec</a:t>
            </a:r>
          </a:p>
          <a:p>
            <a:pPr lvl="1" eaLnBrk="1" hangingPunct="1"/>
            <a:r>
              <a:rPr lang="en-US" altLang="en-US" dirty="0"/>
              <a:t>Enumeration tool for Windows NT, 2000, and XP systems</a:t>
            </a:r>
          </a:p>
          <a:p>
            <a:pPr lvl="1" eaLnBrk="1" hangingPunct="1"/>
            <a:r>
              <a:rPr lang="en-US" altLang="en-US" dirty="0"/>
              <a:t>Does not work well on newer versions of Windows</a:t>
            </a:r>
          </a:p>
          <a:p>
            <a:pPr lvl="1" eaLnBrk="1" hangingPunct="1"/>
            <a:r>
              <a:rPr lang="en-US" altLang="en-US" dirty="0"/>
              <a:t>Produced by Foundstone, Inc.</a:t>
            </a:r>
          </a:p>
          <a:p>
            <a:pPr lvl="1"/>
            <a:r>
              <a:rPr lang="en-US" altLang="en-US" dirty="0"/>
              <a:t>Allows user to connect to a server and “dump” the following information:</a:t>
            </a:r>
          </a:p>
          <a:p>
            <a:pPr lvl="2"/>
            <a:r>
              <a:rPr lang="en-US" altLang="en-US" dirty="0"/>
              <a:t>Permissions for shares</a:t>
            </a:r>
          </a:p>
          <a:p>
            <a:pPr lvl="2"/>
            <a:r>
              <a:rPr lang="en-US" altLang="en-US" dirty="0"/>
              <a:t>Permissions for printers</a:t>
            </a:r>
          </a:p>
          <a:p>
            <a:pPr lvl="2"/>
            <a:r>
              <a:rPr lang="en-US" altLang="en-US" dirty="0"/>
              <a:t>Permissions for the Registry</a:t>
            </a:r>
          </a:p>
          <a:p>
            <a:pPr lvl="2"/>
            <a:r>
              <a:rPr lang="en-US" altLang="en-US" dirty="0"/>
              <a:t>Users in column or table format</a:t>
            </a:r>
          </a:p>
          <a:p>
            <a:pPr lvl="2"/>
            <a:r>
              <a:rPr lang="en-US" altLang="en-US" dirty="0"/>
              <a:t>Policies </a:t>
            </a:r>
          </a:p>
          <a:p>
            <a:pPr lvl="2"/>
            <a:r>
              <a:rPr lang="en-US" altLang="en-US" dirty="0"/>
              <a:t>Rights</a:t>
            </a:r>
          </a:p>
          <a:p>
            <a:pPr lvl="2"/>
            <a:r>
              <a:rPr lang="en-US" altLang="en-US" dirty="0"/>
              <a:t>Services</a:t>
            </a:r>
          </a:p>
        </p:txBody>
      </p:sp>
    </p:spTree>
    <p:extLst>
      <p:ext uri="{BB962C8B-B14F-4D97-AF65-F5344CB8AC3E}">
        <p14:creationId xmlns:p14="http://schemas.microsoft.com/office/powerpoint/2010/main" val="28145538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1AD0F13-2FAF-4F1D-A722-A5FDCF9DAF4D}"/>
              </a:ext>
            </a:extLst>
          </p:cNvPr>
          <p:cNvSpPr>
            <a:spLocks noGrp="1"/>
          </p:cNvSpPr>
          <p:nvPr>
            <p:ph type="title"/>
          </p:nvPr>
        </p:nvSpPr>
        <p:spPr/>
        <p:txBody>
          <a:bodyPr/>
          <a:lstStyle/>
          <a:p>
            <a:r>
              <a:rPr lang="en-US" altLang="en-US" dirty="0"/>
              <a:t>Additional Enumeration Tools (3 of 9)</a:t>
            </a:r>
            <a:endParaRPr lang="en-IN" dirty="0"/>
          </a:p>
        </p:txBody>
      </p:sp>
      <p:sp>
        <p:nvSpPr>
          <p:cNvPr id="7" name="Text Placeholder 6">
            <a:extLst>
              <a:ext uri="{FF2B5EF4-FFF2-40B4-BE49-F238E27FC236}">
                <a16:creationId xmlns:a16="http://schemas.microsoft.com/office/drawing/2014/main" id="{045CD120-AFFC-4BEA-A617-47DCF0109B5C}"/>
              </a:ext>
            </a:extLst>
          </p:cNvPr>
          <p:cNvSpPr>
            <a:spLocks noGrp="1"/>
          </p:cNvSpPr>
          <p:nvPr>
            <p:ph type="body" sz="quarter" idx="17"/>
          </p:nvPr>
        </p:nvSpPr>
        <p:spPr/>
        <p:txBody>
          <a:bodyPr/>
          <a:lstStyle/>
          <a:p>
            <a:pPr eaLnBrk="1" hangingPunct="1"/>
            <a:r>
              <a:rPr lang="en-US" altLang="en-US" dirty="0"/>
              <a:t>Hyena</a:t>
            </a:r>
          </a:p>
          <a:p>
            <a:pPr lvl="1" eaLnBrk="1" hangingPunct="1"/>
            <a:r>
              <a:rPr lang="en-US" altLang="en-US" dirty="0"/>
              <a:t>Excellent GUI tool for managing and securing Windows OSs</a:t>
            </a:r>
          </a:p>
          <a:p>
            <a:pPr lvl="1" eaLnBrk="1" hangingPunct="1"/>
            <a:r>
              <a:rPr lang="en-US" altLang="en-US" dirty="0"/>
              <a:t>Easy to use interface</a:t>
            </a:r>
          </a:p>
          <a:p>
            <a:pPr lvl="1" eaLnBrk="1" hangingPunct="1"/>
            <a:r>
              <a:rPr lang="en-US" altLang="en-US" dirty="0"/>
              <a:t>Gives security professionals a wealth of information</a:t>
            </a:r>
          </a:p>
          <a:p>
            <a:pPr lvl="1" eaLnBrk="1" hangingPunct="1"/>
            <a:r>
              <a:rPr lang="en-US" altLang="en-US" dirty="0"/>
              <a:t>Paid-for tool but has a free trial you can experiment with</a:t>
            </a:r>
          </a:p>
          <a:p>
            <a:pPr lvl="1"/>
            <a:r>
              <a:rPr lang="en-US" altLang="en-US" dirty="0"/>
              <a:t>Shows shares and user logon names for Windows servers and domain controllers</a:t>
            </a:r>
          </a:p>
          <a:p>
            <a:pPr lvl="1"/>
            <a:r>
              <a:rPr lang="en-US" altLang="en-US" dirty="0"/>
              <a:t>Displays graphical representation of:</a:t>
            </a:r>
          </a:p>
          <a:p>
            <a:pPr lvl="2"/>
            <a:r>
              <a:rPr lang="en-US" altLang="en-US" dirty="0"/>
              <a:t>Microsoft Terminal Services</a:t>
            </a:r>
          </a:p>
          <a:p>
            <a:pPr lvl="2"/>
            <a:r>
              <a:rPr lang="en-US" altLang="en-US" dirty="0"/>
              <a:t>Microsoft Windows Network</a:t>
            </a:r>
          </a:p>
          <a:p>
            <a:pPr lvl="2"/>
            <a:r>
              <a:rPr lang="en-US" altLang="en-US" dirty="0"/>
              <a:t>Web Client Network</a:t>
            </a:r>
          </a:p>
          <a:p>
            <a:pPr lvl="2"/>
            <a:r>
              <a:rPr lang="en-US" altLang="en-US" dirty="0"/>
              <a:t>Find User/Group</a:t>
            </a:r>
          </a:p>
        </p:txBody>
      </p:sp>
    </p:spTree>
    <p:extLst>
      <p:ext uri="{BB962C8B-B14F-4D97-AF65-F5344CB8AC3E}">
        <p14:creationId xmlns:p14="http://schemas.microsoft.com/office/powerpoint/2010/main" val="2889854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1AD0F13-2FAF-4F1D-A722-A5FDCF9DAF4D}"/>
              </a:ext>
            </a:extLst>
          </p:cNvPr>
          <p:cNvSpPr>
            <a:spLocks noGrp="1"/>
          </p:cNvSpPr>
          <p:nvPr>
            <p:ph type="title"/>
          </p:nvPr>
        </p:nvSpPr>
        <p:spPr/>
        <p:txBody>
          <a:bodyPr/>
          <a:lstStyle/>
          <a:p>
            <a:r>
              <a:rPr lang="en-US" altLang="en-US" dirty="0"/>
              <a:t>Additional Enumeration Tools (4 of 9)</a:t>
            </a:r>
            <a:endParaRPr lang="en-IN" dirty="0"/>
          </a:p>
        </p:txBody>
      </p:sp>
      <p:sp>
        <p:nvSpPr>
          <p:cNvPr id="7" name="Text Placeholder 6">
            <a:extLst>
              <a:ext uri="{FF2B5EF4-FFF2-40B4-BE49-F238E27FC236}">
                <a16:creationId xmlns:a16="http://schemas.microsoft.com/office/drawing/2014/main" id="{045CD120-AFFC-4BEA-A617-47DCF0109B5C}"/>
              </a:ext>
            </a:extLst>
          </p:cNvPr>
          <p:cNvSpPr>
            <a:spLocks noGrp="1"/>
          </p:cNvSpPr>
          <p:nvPr>
            <p:ph type="body" sz="quarter" idx="17"/>
          </p:nvPr>
        </p:nvSpPr>
        <p:spPr/>
        <p:txBody>
          <a:bodyPr/>
          <a:lstStyle/>
          <a:p>
            <a:r>
              <a:rPr lang="en-US" altLang="en-US" dirty="0"/>
              <a:t>OpenVAS (known as Greenbone Security Assistant)</a:t>
            </a:r>
          </a:p>
          <a:p>
            <a:pPr lvl="1"/>
            <a:r>
              <a:rPr lang="en-US" altLang="en-US" dirty="0"/>
              <a:t>Operates in client/server mode </a:t>
            </a:r>
          </a:p>
          <a:p>
            <a:pPr lvl="1"/>
            <a:r>
              <a:rPr lang="en-US" altLang="en-US" dirty="0"/>
              <a:t>Open-source descendant of Nessus</a:t>
            </a:r>
          </a:p>
          <a:p>
            <a:pPr lvl="2"/>
            <a:r>
              <a:rPr lang="en-US" altLang="en-US" dirty="0"/>
              <a:t>Popular tool for identifying vulnerabilities</a:t>
            </a:r>
          </a:p>
          <a:p>
            <a:r>
              <a:rPr lang="en-US" altLang="en-US" dirty="0"/>
              <a:t>Nessus Server and OpenVAS </a:t>
            </a:r>
          </a:p>
          <a:p>
            <a:pPr lvl="1"/>
            <a:r>
              <a:rPr lang="en-US" altLang="en-US" dirty="0"/>
              <a:t>Compatible with, and easy to install on, Kali Linux</a:t>
            </a:r>
          </a:p>
          <a:p>
            <a:pPr lvl="1"/>
            <a:r>
              <a:rPr lang="en-US" altLang="en-US" dirty="0"/>
              <a:t>Can use these tools interchangeably for most purposes when enumerating systems</a:t>
            </a:r>
          </a:p>
          <a:p>
            <a:r>
              <a:rPr lang="en-US" altLang="en-US" dirty="0"/>
              <a:t>Nessus Essentials</a:t>
            </a:r>
          </a:p>
          <a:p>
            <a:pPr lvl="1"/>
            <a:r>
              <a:rPr lang="en-US" altLang="en-US" dirty="0"/>
              <a:t>Latest version can run on Windows, macOS, and Linux distributions</a:t>
            </a:r>
          </a:p>
          <a:p>
            <a:pPr lvl="1"/>
            <a:r>
              <a:rPr lang="en-US" altLang="en-US" dirty="0"/>
              <a:t>Handy tool when enumerating different OSs on a large network </a:t>
            </a:r>
          </a:p>
        </p:txBody>
      </p:sp>
    </p:spTree>
    <p:extLst>
      <p:ext uri="{BB962C8B-B14F-4D97-AF65-F5344CB8AC3E}">
        <p14:creationId xmlns:p14="http://schemas.microsoft.com/office/powerpoint/2010/main" val="20388998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85C-E736-4579-9701-27091A38A9D2}"/>
              </a:ext>
            </a:extLst>
          </p:cNvPr>
          <p:cNvSpPr>
            <a:spLocks noGrp="1"/>
          </p:cNvSpPr>
          <p:nvPr>
            <p:ph type="title"/>
          </p:nvPr>
        </p:nvSpPr>
        <p:spPr>
          <a:xfrm>
            <a:off x="838200" y="365125"/>
            <a:ext cx="10515600" cy="672105"/>
          </a:xfrm>
        </p:spPr>
        <p:txBody>
          <a:bodyPr/>
          <a:lstStyle/>
          <a:p>
            <a:r>
              <a:rPr lang="en-US" altLang="en-US" dirty="0"/>
              <a:t>Introduction to Enumeration (1 of 2)</a:t>
            </a:r>
            <a:endParaRPr lang="en-IN" dirty="0"/>
          </a:p>
        </p:txBody>
      </p:sp>
      <p:sp>
        <p:nvSpPr>
          <p:cNvPr id="3" name="Text Placeholder 2">
            <a:extLst>
              <a:ext uri="{FF2B5EF4-FFF2-40B4-BE49-F238E27FC236}">
                <a16:creationId xmlns:a16="http://schemas.microsoft.com/office/drawing/2014/main" id="{8B2BB213-BEFF-48FD-A4A3-34D3E6186184}"/>
              </a:ext>
            </a:extLst>
          </p:cNvPr>
          <p:cNvSpPr>
            <a:spLocks noGrp="1"/>
          </p:cNvSpPr>
          <p:nvPr>
            <p:ph type="body" sz="quarter" idx="17"/>
          </p:nvPr>
        </p:nvSpPr>
        <p:spPr>
          <a:xfrm>
            <a:off x="743576" y="1638300"/>
            <a:ext cx="10711543" cy="4394200"/>
          </a:xfrm>
        </p:spPr>
        <p:txBody>
          <a:bodyPr/>
          <a:lstStyle/>
          <a:p>
            <a:pPr eaLnBrk="1" hangingPunct="1"/>
            <a:r>
              <a:rPr lang="en-US" altLang="en-US" b="1" dirty="0"/>
              <a:t>Enumeration</a:t>
            </a:r>
            <a:r>
              <a:rPr lang="en-US" altLang="en-US" dirty="0"/>
              <a:t> refers to the process of extracting information from a network about the following:</a:t>
            </a:r>
          </a:p>
          <a:p>
            <a:pPr lvl="1" eaLnBrk="1" hangingPunct="1"/>
            <a:r>
              <a:rPr lang="en-US" altLang="en-US" dirty="0"/>
              <a:t>Resources or shares on the network</a:t>
            </a:r>
          </a:p>
          <a:p>
            <a:pPr lvl="1" eaLnBrk="1" hangingPunct="1"/>
            <a:r>
              <a:rPr lang="en-US" altLang="en-US" dirty="0"/>
              <a:t>Network topology and architecture</a:t>
            </a:r>
          </a:p>
          <a:p>
            <a:pPr lvl="1" eaLnBrk="1" hangingPunct="1"/>
            <a:r>
              <a:rPr lang="en-US" altLang="en-US" dirty="0"/>
              <a:t>Usernames or groups assigned on the network</a:t>
            </a:r>
          </a:p>
          <a:p>
            <a:pPr lvl="1" eaLnBrk="1" hangingPunct="1"/>
            <a:r>
              <a:rPr lang="en-US" altLang="en-US" dirty="0"/>
              <a:t>Information about users and recent logon times</a:t>
            </a:r>
          </a:p>
          <a:p>
            <a:pPr eaLnBrk="1" hangingPunct="1"/>
            <a:r>
              <a:rPr lang="en-US" altLang="en-US" dirty="0"/>
              <a:t>Port scanning and footprinting</a:t>
            </a:r>
          </a:p>
          <a:p>
            <a:pPr lvl="1" eaLnBrk="1" hangingPunct="1"/>
            <a:r>
              <a:rPr lang="en-US" altLang="en-US" dirty="0"/>
              <a:t>Used to determine what operating system (OS) is used</a:t>
            </a:r>
          </a:p>
          <a:p>
            <a:pPr eaLnBrk="1" hangingPunct="1"/>
            <a:r>
              <a:rPr lang="en-US" altLang="en-US" dirty="0"/>
              <a:t>Enumeration is more intrusive</a:t>
            </a:r>
          </a:p>
          <a:p>
            <a:pPr lvl="1" eaLnBrk="1" hangingPunct="1"/>
            <a:r>
              <a:rPr lang="en-US" altLang="en-US" dirty="0"/>
              <a:t>Attempting to access a resource, not just identifying it</a:t>
            </a:r>
          </a:p>
        </p:txBody>
      </p:sp>
    </p:spTree>
    <p:extLst>
      <p:ext uri="{BB962C8B-B14F-4D97-AF65-F5344CB8AC3E}">
        <p14:creationId xmlns:p14="http://schemas.microsoft.com/office/powerpoint/2010/main" val="19178450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8AED451-830F-48E5-B979-FC73981FDD51}"/>
              </a:ext>
            </a:extLst>
          </p:cNvPr>
          <p:cNvSpPr>
            <a:spLocks noGrp="1"/>
          </p:cNvSpPr>
          <p:nvPr>
            <p:ph type="title"/>
          </p:nvPr>
        </p:nvSpPr>
        <p:spPr/>
        <p:txBody>
          <a:bodyPr/>
          <a:lstStyle/>
          <a:p>
            <a:r>
              <a:rPr lang="en-US" altLang="en-US" dirty="0"/>
              <a:t>Additional Enumeration Tools (5 of 9)</a:t>
            </a:r>
            <a:endParaRPr lang="en-IN" dirty="0"/>
          </a:p>
        </p:txBody>
      </p:sp>
      <p:pic>
        <p:nvPicPr>
          <p:cNvPr id="9" name="Picture Placeholder 8" descr="OpenVAS tool showing details of an enumerated vulnerability. Includes the solution of “change the password s soon as possible”.">
            <a:extLst>
              <a:ext uri="{FF2B5EF4-FFF2-40B4-BE49-F238E27FC236}">
                <a16:creationId xmlns:a16="http://schemas.microsoft.com/office/drawing/2014/main" id="{FF558987-E037-4577-A2B3-EFFE9ADCFF07}"/>
              </a:ext>
            </a:extLst>
          </p:cNvPr>
          <p:cNvPicPr>
            <a:picLocks noGrp="1" noChangeAspect="1"/>
          </p:cNvPicPr>
          <p:nvPr>
            <p:ph type="pic" sz="quarter" idx="10"/>
          </p:nvPr>
        </p:nvPicPr>
        <p:blipFill rotWithShape="1">
          <a:blip r:embed="rId2"/>
          <a:srcRect t="322" b="1430"/>
          <a:stretch/>
        </p:blipFill>
        <p:spPr>
          <a:xfrm>
            <a:off x="1005476" y="1222291"/>
            <a:ext cx="5243264" cy="4817340"/>
          </a:xfrm>
        </p:spPr>
      </p:pic>
      <p:sp>
        <p:nvSpPr>
          <p:cNvPr id="3" name="Text Placeholder 2">
            <a:extLst>
              <a:ext uri="{FF2B5EF4-FFF2-40B4-BE49-F238E27FC236}">
                <a16:creationId xmlns:a16="http://schemas.microsoft.com/office/drawing/2014/main" id="{FC95ED19-4013-4ED4-8AEB-990DA8918D1E}"/>
              </a:ext>
            </a:extLst>
          </p:cNvPr>
          <p:cNvSpPr>
            <a:spLocks noGrp="1"/>
          </p:cNvSpPr>
          <p:nvPr>
            <p:ph type="body" sz="quarter" idx="12"/>
          </p:nvPr>
        </p:nvSpPr>
        <p:spPr>
          <a:xfrm rot="16200000">
            <a:off x="5240860" y="4704313"/>
            <a:ext cx="2289142" cy="273382"/>
          </a:xfrm>
        </p:spPr>
        <p:txBody>
          <a:bodyPr/>
          <a:lstStyle/>
          <a:p>
            <a:r>
              <a:rPr lang="en-IN" dirty="0"/>
              <a:t>Source: Greenbone Security</a:t>
            </a:r>
          </a:p>
        </p:txBody>
      </p:sp>
      <p:sp>
        <p:nvSpPr>
          <p:cNvPr id="6" name="Text Placeholder 5">
            <a:extLst>
              <a:ext uri="{FF2B5EF4-FFF2-40B4-BE49-F238E27FC236}">
                <a16:creationId xmlns:a16="http://schemas.microsoft.com/office/drawing/2014/main" id="{681BB5C9-0782-4C38-95AC-4535252CEA5E}"/>
              </a:ext>
            </a:extLst>
          </p:cNvPr>
          <p:cNvSpPr>
            <a:spLocks noGrp="1"/>
          </p:cNvSpPr>
          <p:nvPr>
            <p:ph type="body" sz="quarter" idx="11"/>
          </p:nvPr>
        </p:nvSpPr>
        <p:spPr>
          <a:xfrm>
            <a:off x="6836228" y="4946760"/>
            <a:ext cx="4982007" cy="1009343"/>
          </a:xfrm>
        </p:spPr>
        <p:txBody>
          <a:bodyPr/>
          <a:lstStyle/>
          <a:p>
            <a:r>
              <a:rPr lang="en-US" b="1" dirty="0">
                <a:solidFill>
                  <a:srgbClr val="004A78"/>
                </a:solidFill>
              </a:rPr>
              <a:t>Figure 6-9 </a:t>
            </a:r>
            <a:r>
              <a:rPr lang="en-US" dirty="0">
                <a:solidFill>
                  <a:srgbClr val="004A78"/>
                </a:solidFill>
              </a:rPr>
              <a:t>OpenVAS enumerating a SSH Brute Force Logins With Default Credentials Vulnerability</a:t>
            </a:r>
            <a:endParaRPr lang="en-IN" dirty="0">
              <a:solidFill>
                <a:srgbClr val="004A78"/>
              </a:solidFill>
            </a:endParaRPr>
          </a:p>
        </p:txBody>
      </p:sp>
    </p:spTree>
    <p:extLst>
      <p:ext uri="{BB962C8B-B14F-4D97-AF65-F5344CB8AC3E}">
        <p14:creationId xmlns:p14="http://schemas.microsoft.com/office/powerpoint/2010/main" val="166900180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8AED451-830F-48E5-B979-FC73981FDD51}"/>
              </a:ext>
            </a:extLst>
          </p:cNvPr>
          <p:cNvSpPr>
            <a:spLocks noGrp="1"/>
          </p:cNvSpPr>
          <p:nvPr>
            <p:ph type="title"/>
          </p:nvPr>
        </p:nvSpPr>
        <p:spPr/>
        <p:txBody>
          <a:bodyPr/>
          <a:lstStyle/>
          <a:p>
            <a:r>
              <a:rPr lang="en-US" altLang="en-US" dirty="0"/>
              <a:t>Additional Enumeration Tools (6 of 9)</a:t>
            </a:r>
            <a:endParaRPr lang="en-IN" dirty="0"/>
          </a:p>
        </p:txBody>
      </p:sp>
      <p:pic>
        <p:nvPicPr>
          <p:cNvPr id="7" name="Picture Placeholder 6" descr="The Scans page of the Nessus program, showing several scans that can be executed or edited.">
            <a:extLst>
              <a:ext uri="{FF2B5EF4-FFF2-40B4-BE49-F238E27FC236}">
                <a16:creationId xmlns:a16="http://schemas.microsoft.com/office/drawing/2014/main" id="{3821AC8A-AD94-45CA-A467-98C0CE752D0D}"/>
              </a:ext>
            </a:extLst>
          </p:cNvPr>
          <p:cNvPicPr>
            <a:picLocks noGrp="1" noChangeAspect="1"/>
          </p:cNvPicPr>
          <p:nvPr>
            <p:ph type="pic" sz="quarter" idx="10"/>
          </p:nvPr>
        </p:nvPicPr>
        <p:blipFill rotWithShape="1">
          <a:blip r:embed="rId2"/>
          <a:srcRect l="-75" r="-689"/>
          <a:stretch/>
        </p:blipFill>
        <p:spPr>
          <a:xfrm>
            <a:off x="493846" y="1168442"/>
            <a:ext cx="7460343" cy="4259263"/>
          </a:xfrm>
        </p:spPr>
      </p:pic>
      <p:sp>
        <p:nvSpPr>
          <p:cNvPr id="3" name="Text Placeholder 2">
            <a:extLst>
              <a:ext uri="{FF2B5EF4-FFF2-40B4-BE49-F238E27FC236}">
                <a16:creationId xmlns:a16="http://schemas.microsoft.com/office/drawing/2014/main" id="{FC95ED19-4013-4ED4-8AEB-990DA8918D1E}"/>
              </a:ext>
            </a:extLst>
          </p:cNvPr>
          <p:cNvSpPr>
            <a:spLocks noGrp="1"/>
          </p:cNvSpPr>
          <p:nvPr>
            <p:ph type="body" sz="quarter" idx="12"/>
          </p:nvPr>
        </p:nvSpPr>
        <p:spPr>
          <a:xfrm>
            <a:off x="493846" y="5296493"/>
            <a:ext cx="3707552" cy="262425"/>
          </a:xfrm>
        </p:spPr>
        <p:txBody>
          <a:bodyPr/>
          <a:lstStyle/>
          <a:p>
            <a:r>
              <a:rPr lang="en-IN" dirty="0"/>
              <a:t>Source: Tenable</a:t>
            </a:r>
          </a:p>
        </p:txBody>
      </p:sp>
      <p:sp>
        <p:nvSpPr>
          <p:cNvPr id="6" name="Text Placeholder 5">
            <a:extLst>
              <a:ext uri="{FF2B5EF4-FFF2-40B4-BE49-F238E27FC236}">
                <a16:creationId xmlns:a16="http://schemas.microsoft.com/office/drawing/2014/main" id="{681BB5C9-0782-4C38-95AC-4535252CEA5E}"/>
              </a:ext>
            </a:extLst>
          </p:cNvPr>
          <p:cNvSpPr>
            <a:spLocks noGrp="1"/>
          </p:cNvSpPr>
          <p:nvPr>
            <p:ph type="body" sz="quarter" idx="11"/>
          </p:nvPr>
        </p:nvSpPr>
        <p:spPr>
          <a:xfrm>
            <a:off x="8212090" y="4873979"/>
            <a:ext cx="3979910" cy="422514"/>
          </a:xfrm>
        </p:spPr>
        <p:txBody>
          <a:bodyPr/>
          <a:lstStyle/>
          <a:p>
            <a:r>
              <a:rPr lang="en-US" b="1" dirty="0">
                <a:solidFill>
                  <a:srgbClr val="004A78"/>
                </a:solidFill>
              </a:rPr>
              <a:t>Figure 6-10 </a:t>
            </a:r>
            <a:r>
              <a:rPr lang="en-US" dirty="0">
                <a:solidFill>
                  <a:srgbClr val="004A78"/>
                </a:solidFill>
              </a:rPr>
              <a:t>Nessus Scans page</a:t>
            </a:r>
            <a:endParaRPr lang="en-IN" dirty="0">
              <a:solidFill>
                <a:srgbClr val="004A78"/>
              </a:solidFill>
            </a:endParaRPr>
          </a:p>
        </p:txBody>
      </p:sp>
    </p:spTree>
    <p:extLst>
      <p:ext uri="{BB962C8B-B14F-4D97-AF65-F5344CB8AC3E}">
        <p14:creationId xmlns:p14="http://schemas.microsoft.com/office/powerpoint/2010/main" val="17333132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E09E98-384B-4A37-9AC9-ACAAC6805E16}"/>
              </a:ext>
            </a:extLst>
          </p:cNvPr>
          <p:cNvSpPr>
            <a:spLocks noGrp="1"/>
          </p:cNvSpPr>
          <p:nvPr>
            <p:ph type="title"/>
          </p:nvPr>
        </p:nvSpPr>
        <p:spPr/>
        <p:txBody>
          <a:bodyPr/>
          <a:lstStyle/>
          <a:p>
            <a:r>
              <a:rPr lang="en-US" altLang="en-US" dirty="0"/>
              <a:t>Additional Enumeration Tools (7 of 9)</a:t>
            </a:r>
            <a:endParaRPr lang="en-IN" dirty="0"/>
          </a:p>
        </p:txBody>
      </p:sp>
      <p:sp>
        <p:nvSpPr>
          <p:cNvPr id="5" name="Text Placeholder 4">
            <a:extLst>
              <a:ext uri="{FF2B5EF4-FFF2-40B4-BE49-F238E27FC236}">
                <a16:creationId xmlns:a16="http://schemas.microsoft.com/office/drawing/2014/main" id="{378CE294-A304-4FE5-ADB0-48254C5ACF77}"/>
              </a:ext>
            </a:extLst>
          </p:cNvPr>
          <p:cNvSpPr>
            <a:spLocks noGrp="1"/>
          </p:cNvSpPr>
          <p:nvPr>
            <p:ph type="body" sz="quarter" idx="17"/>
          </p:nvPr>
        </p:nvSpPr>
        <p:spPr/>
        <p:txBody>
          <a:bodyPr/>
          <a:lstStyle/>
          <a:p>
            <a:r>
              <a:rPr lang="en-US" altLang="en-US" dirty="0"/>
              <a:t>The next several figures show Nessus in action</a:t>
            </a:r>
          </a:p>
          <a:p>
            <a:r>
              <a:rPr lang="en-US" altLang="en-US" dirty="0"/>
              <a:t>This figure shows information Nessus has discovered using NetBIOS</a:t>
            </a:r>
          </a:p>
        </p:txBody>
      </p:sp>
      <p:pic>
        <p:nvPicPr>
          <p:cNvPr id="10" name="Picture Placeholder 9" descr="The Nessus program with the results of a NetBIOS enumeration.">
            <a:extLst>
              <a:ext uri="{FF2B5EF4-FFF2-40B4-BE49-F238E27FC236}">
                <a16:creationId xmlns:a16="http://schemas.microsoft.com/office/drawing/2014/main" id="{A33EB9B7-0EFD-4F58-8A0A-F6E95D0453C7}"/>
              </a:ext>
            </a:extLst>
          </p:cNvPr>
          <p:cNvPicPr>
            <a:picLocks noGrp="1" noChangeAspect="1"/>
          </p:cNvPicPr>
          <p:nvPr>
            <p:ph type="pic" sz="quarter" idx="10"/>
          </p:nvPr>
        </p:nvPicPr>
        <p:blipFill rotWithShape="1">
          <a:blip r:embed="rId2"/>
          <a:srcRect t="103" b="727"/>
          <a:stretch/>
        </p:blipFill>
        <p:spPr>
          <a:xfrm>
            <a:off x="2739572" y="2434463"/>
            <a:ext cx="5431971" cy="3785380"/>
          </a:xfrm>
        </p:spPr>
      </p:pic>
    </p:spTree>
    <p:extLst>
      <p:ext uri="{BB962C8B-B14F-4D97-AF65-F5344CB8AC3E}">
        <p14:creationId xmlns:p14="http://schemas.microsoft.com/office/powerpoint/2010/main" val="236599717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E09E98-384B-4A37-9AC9-ACAAC6805E16}"/>
              </a:ext>
            </a:extLst>
          </p:cNvPr>
          <p:cNvSpPr>
            <a:spLocks noGrp="1"/>
          </p:cNvSpPr>
          <p:nvPr>
            <p:ph type="title"/>
          </p:nvPr>
        </p:nvSpPr>
        <p:spPr/>
        <p:txBody>
          <a:bodyPr/>
          <a:lstStyle/>
          <a:p>
            <a:r>
              <a:rPr lang="en-US" altLang="en-US" dirty="0"/>
              <a:t>Additional Enumeration Tools (8 of 9)</a:t>
            </a:r>
            <a:endParaRPr lang="en-IN" dirty="0"/>
          </a:p>
        </p:txBody>
      </p:sp>
      <p:sp>
        <p:nvSpPr>
          <p:cNvPr id="5" name="Text Placeholder 4">
            <a:extLst>
              <a:ext uri="{FF2B5EF4-FFF2-40B4-BE49-F238E27FC236}">
                <a16:creationId xmlns:a16="http://schemas.microsoft.com/office/drawing/2014/main" id="{378CE294-A304-4FE5-ADB0-48254C5ACF77}"/>
              </a:ext>
            </a:extLst>
          </p:cNvPr>
          <p:cNvSpPr>
            <a:spLocks noGrp="1"/>
          </p:cNvSpPr>
          <p:nvPr>
            <p:ph type="body" sz="quarter" idx="17"/>
          </p:nvPr>
        </p:nvSpPr>
        <p:spPr>
          <a:xfrm>
            <a:off x="743576" y="1638301"/>
            <a:ext cx="10229224" cy="887186"/>
          </a:xfrm>
        </p:spPr>
        <p:txBody>
          <a:bodyPr/>
          <a:lstStyle/>
          <a:p>
            <a:r>
              <a:rPr lang="en-US" altLang="en-US" dirty="0"/>
              <a:t>Additional Nessus scan to enumerate Server Message Block (SMB) shares has provided a list of folders that are accessible via SMB in this figure</a:t>
            </a:r>
          </a:p>
        </p:txBody>
      </p:sp>
      <p:pic>
        <p:nvPicPr>
          <p:cNvPr id="6" name="Picture Placeholder 5" descr="The Nessus program showing a list of shares discovered at the I P address 192.168.2.250">
            <a:extLst>
              <a:ext uri="{FF2B5EF4-FFF2-40B4-BE49-F238E27FC236}">
                <a16:creationId xmlns:a16="http://schemas.microsoft.com/office/drawing/2014/main" id="{B6BDE192-23A0-47F4-BCCE-1BEB49BCA86F}"/>
              </a:ext>
            </a:extLst>
          </p:cNvPr>
          <p:cNvPicPr>
            <a:picLocks noGrp="1" noChangeAspect="1"/>
          </p:cNvPicPr>
          <p:nvPr>
            <p:ph type="pic" sz="quarter" idx="10"/>
          </p:nvPr>
        </p:nvPicPr>
        <p:blipFill rotWithShape="1">
          <a:blip r:embed="rId2"/>
          <a:srcRect t="-576" b="-911"/>
          <a:stretch/>
        </p:blipFill>
        <p:spPr>
          <a:xfrm>
            <a:off x="3477986" y="2247387"/>
            <a:ext cx="5680529" cy="3882629"/>
          </a:xfrm>
        </p:spPr>
      </p:pic>
    </p:spTree>
    <p:extLst>
      <p:ext uri="{BB962C8B-B14F-4D97-AF65-F5344CB8AC3E}">
        <p14:creationId xmlns:p14="http://schemas.microsoft.com/office/powerpoint/2010/main" val="41048753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E09E98-384B-4A37-9AC9-ACAAC6805E16}"/>
              </a:ext>
            </a:extLst>
          </p:cNvPr>
          <p:cNvSpPr>
            <a:spLocks noGrp="1"/>
          </p:cNvSpPr>
          <p:nvPr>
            <p:ph type="title"/>
          </p:nvPr>
        </p:nvSpPr>
        <p:spPr/>
        <p:txBody>
          <a:bodyPr/>
          <a:lstStyle/>
          <a:p>
            <a:r>
              <a:rPr lang="en-US" altLang="en-US" dirty="0"/>
              <a:t>Additional Enumeration Tools (9 of 9)</a:t>
            </a:r>
            <a:endParaRPr lang="en-IN" dirty="0"/>
          </a:p>
        </p:txBody>
      </p:sp>
      <p:sp>
        <p:nvSpPr>
          <p:cNvPr id="5" name="Text Placeholder 4">
            <a:extLst>
              <a:ext uri="{FF2B5EF4-FFF2-40B4-BE49-F238E27FC236}">
                <a16:creationId xmlns:a16="http://schemas.microsoft.com/office/drawing/2014/main" id="{378CE294-A304-4FE5-ADB0-48254C5ACF77}"/>
              </a:ext>
            </a:extLst>
          </p:cNvPr>
          <p:cNvSpPr>
            <a:spLocks noGrp="1"/>
          </p:cNvSpPr>
          <p:nvPr>
            <p:ph type="body" sz="quarter" idx="17"/>
          </p:nvPr>
        </p:nvSpPr>
        <p:spPr>
          <a:xfrm>
            <a:off x="743576" y="1638301"/>
            <a:ext cx="11027510" cy="672106"/>
          </a:xfrm>
        </p:spPr>
        <p:txBody>
          <a:bodyPr/>
          <a:lstStyle/>
          <a:p>
            <a:r>
              <a:rPr lang="en-US" altLang="en-US" dirty="0"/>
              <a:t>Nessus is helpful in identifying the OS and service pack running on a computer</a:t>
            </a:r>
          </a:p>
        </p:txBody>
      </p:sp>
      <p:pic>
        <p:nvPicPr>
          <p:cNvPr id="7" name="Picture Placeholder 6" descr="The Nessus program showing the operating system and vulnerabilities of the computer at I P address 192.168.2.250">
            <a:extLst>
              <a:ext uri="{FF2B5EF4-FFF2-40B4-BE49-F238E27FC236}">
                <a16:creationId xmlns:a16="http://schemas.microsoft.com/office/drawing/2014/main" id="{295EB2CA-588A-454B-BFEF-A6B6356E1577}"/>
              </a:ext>
            </a:extLst>
          </p:cNvPr>
          <p:cNvPicPr>
            <a:picLocks noGrp="1" noChangeAspect="1"/>
          </p:cNvPicPr>
          <p:nvPr>
            <p:ph type="pic" sz="quarter" idx="10"/>
          </p:nvPr>
        </p:nvPicPr>
        <p:blipFill rotWithShape="1">
          <a:blip r:embed="rId2"/>
          <a:srcRect t="151" b="-434"/>
          <a:stretch/>
        </p:blipFill>
        <p:spPr>
          <a:xfrm>
            <a:off x="2817899" y="2014070"/>
            <a:ext cx="5992273" cy="4106195"/>
          </a:xfrm>
        </p:spPr>
      </p:pic>
    </p:spTree>
    <p:extLst>
      <p:ext uri="{BB962C8B-B14F-4D97-AF65-F5344CB8AC3E}">
        <p14:creationId xmlns:p14="http://schemas.microsoft.com/office/powerpoint/2010/main" val="116955045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Polling Activity 6-2</a:t>
            </a:r>
          </a:p>
        </p:txBody>
      </p:sp>
      <p:sp>
        <p:nvSpPr>
          <p:cNvPr id="2" name="Text Placeholder 1"/>
          <p:cNvSpPr>
            <a:spLocks noGrp="1"/>
          </p:cNvSpPr>
          <p:nvPr>
            <p:ph type="body" sz="quarter" idx="15"/>
          </p:nvPr>
        </p:nvSpPr>
        <p:spPr>
          <a:xfrm>
            <a:off x="743576" y="1636776"/>
            <a:ext cx="10711543" cy="3732692"/>
          </a:xfrm>
        </p:spPr>
        <p:txBody>
          <a:bodyPr/>
          <a:lstStyle/>
          <a:p>
            <a:r>
              <a:rPr lang="en-US" sz="2000" dirty="0"/>
              <a:t>Which of the following tools can be used to enumerate Windows systems? (Choose all that</a:t>
            </a:r>
          </a:p>
          <a:p>
            <a:r>
              <a:rPr lang="en-US" sz="2000" dirty="0"/>
              <a:t>apply.)</a:t>
            </a:r>
          </a:p>
          <a:p>
            <a:endParaRPr lang="en-US" sz="2000" dirty="0"/>
          </a:p>
          <a:p>
            <a:r>
              <a:rPr lang="en-US" sz="2000" dirty="0"/>
              <a:t>a. OpenVAS or Nessus</a:t>
            </a:r>
          </a:p>
          <a:p>
            <a:r>
              <a:rPr lang="en-US" sz="2000" dirty="0"/>
              <a:t>b. Reddit</a:t>
            </a:r>
          </a:p>
          <a:p>
            <a:r>
              <a:rPr lang="en-US" sz="2000" dirty="0"/>
              <a:t>c. DumpIt</a:t>
            </a:r>
          </a:p>
          <a:p>
            <a:r>
              <a:rPr lang="en-US" sz="2000" dirty="0"/>
              <a:t>d. Hyena</a:t>
            </a:r>
          </a:p>
        </p:txBody>
      </p:sp>
    </p:spTree>
    <p:extLst>
      <p:ext uri="{BB962C8B-B14F-4D97-AF65-F5344CB8AC3E}">
        <p14:creationId xmlns:p14="http://schemas.microsoft.com/office/powerpoint/2010/main" val="163408983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Polling Activity 6-2: Answer</a:t>
            </a:r>
          </a:p>
        </p:txBody>
      </p:sp>
      <p:sp>
        <p:nvSpPr>
          <p:cNvPr id="2" name="Text Placeholder 1"/>
          <p:cNvSpPr>
            <a:spLocks noGrp="1"/>
          </p:cNvSpPr>
          <p:nvPr>
            <p:ph type="body" sz="quarter" idx="15"/>
          </p:nvPr>
        </p:nvSpPr>
        <p:spPr>
          <a:xfrm>
            <a:off x="743576" y="1636776"/>
            <a:ext cx="10711543" cy="3732692"/>
          </a:xfrm>
        </p:spPr>
        <p:txBody>
          <a:bodyPr/>
          <a:lstStyle/>
          <a:p>
            <a:r>
              <a:rPr lang="en-US" sz="2000" dirty="0"/>
              <a:t>Which of the following tools can be used to enumerate Windows systems?</a:t>
            </a:r>
          </a:p>
          <a:p>
            <a:endParaRPr lang="en-US" sz="2000" b="1" dirty="0"/>
          </a:p>
          <a:p>
            <a:pPr>
              <a:spcBef>
                <a:spcPts val="600"/>
              </a:spcBef>
              <a:spcAft>
                <a:spcPts val="600"/>
              </a:spcAft>
            </a:pPr>
            <a:r>
              <a:rPr lang="en-US" sz="2000" b="1" dirty="0"/>
              <a:t>Answer: a. and d. OpenVAS or Nessus and Hyena</a:t>
            </a:r>
          </a:p>
          <a:p>
            <a:pPr>
              <a:spcBef>
                <a:spcPts val="600"/>
              </a:spcBef>
              <a:spcAft>
                <a:spcPts val="600"/>
              </a:spcAft>
            </a:pPr>
            <a:r>
              <a:rPr lang="en-US" sz="2000" b="1" dirty="0"/>
              <a:t>Hyena is an excellent GUI tool for managing and securing Windows OSs. Nessus and OpenVAS are also both compatible with Windows OS systems.</a:t>
            </a:r>
          </a:p>
        </p:txBody>
      </p:sp>
    </p:spTree>
    <p:extLst>
      <p:ext uri="{BB962C8B-B14F-4D97-AF65-F5344CB8AC3E}">
        <p14:creationId xmlns:p14="http://schemas.microsoft.com/office/powerpoint/2010/main" val="220971725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Knowledge Check Activity 6-2 </a:t>
            </a:r>
          </a:p>
        </p:txBody>
      </p:sp>
      <p:sp>
        <p:nvSpPr>
          <p:cNvPr id="2" name="Text Placeholder 1"/>
          <p:cNvSpPr>
            <a:spLocks noGrp="1"/>
          </p:cNvSpPr>
          <p:nvPr>
            <p:ph type="body" sz="quarter" idx="15"/>
          </p:nvPr>
        </p:nvSpPr>
        <p:spPr/>
        <p:txBody>
          <a:bodyPr/>
          <a:lstStyle/>
          <a:p>
            <a:r>
              <a:rPr lang="en-US" sz="2000" dirty="0"/>
              <a:t>Which of the following is a Windows command-line utility for seeing NetBIOS shares on a network?</a:t>
            </a:r>
          </a:p>
          <a:p>
            <a:endParaRPr lang="en-US" sz="2000" dirty="0"/>
          </a:p>
          <a:p>
            <a:pPr marL="457200" indent="-457200">
              <a:buFont typeface="+mj-lt"/>
              <a:buAutoNum type="alphaLcPeriod"/>
            </a:pPr>
            <a:r>
              <a:rPr lang="en-IN" sz="2000" b="0" i="0" u="none" strike="noStrike" baseline="0" dirty="0">
                <a:latin typeface="CourierStd"/>
              </a:rPr>
              <a:t>Net use</a:t>
            </a:r>
          </a:p>
          <a:p>
            <a:pPr marL="457200" indent="-457200">
              <a:buFont typeface="+mj-lt"/>
              <a:buAutoNum type="alphaLcPeriod"/>
            </a:pPr>
            <a:r>
              <a:rPr lang="en-US" sz="2000" dirty="0">
                <a:latin typeface="CourierStd"/>
              </a:rPr>
              <a:t>Net user</a:t>
            </a:r>
          </a:p>
          <a:p>
            <a:pPr marL="457200" indent="-457200">
              <a:buFont typeface="+mj-lt"/>
              <a:buAutoNum type="alphaLcPeriod"/>
            </a:pPr>
            <a:r>
              <a:rPr lang="en-US" sz="2000" dirty="0">
                <a:latin typeface="CourierStd"/>
              </a:rPr>
              <a:t>Net view</a:t>
            </a:r>
          </a:p>
          <a:p>
            <a:pPr marL="457200" indent="-457200">
              <a:buFont typeface="+mj-lt"/>
              <a:buAutoNum type="alphaLcPeriod"/>
            </a:pPr>
            <a:r>
              <a:rPr lang="en-US" sz="2000" dirty="0">
                <a:latin typeface="CourierStd"/>
              </a:rPr>
              <a:t>Nbtuser</a:t>
            </a:r>
          </a:p>
        </p:txBody>
      </p:sp>
    </p:spTree>
    <p:extLst>
      <p:ext uri="{BB962C8B-B14F-4D97-AF65-F5344CB8AC3E}">
        <p14:creationId xmlns:p14="http://schemas.microsoft.com/office/powerpoint/2010/main" val="212896338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Knowledge Check Activity 6-2: Answer</a:t>
            </a:r>
          </a:p>
        </p:txBody>
      </p:sp>
      <p:sp>
        <p:nvSpPr>
          <p:cNvPr id="2" name="Text Placeholder 1"/>
          <p:cNvSpPr>
            <a:spLocks noGrp="1"/>
          </p:cNvSpPr>
          <p:nvPr>
            <p:ph type="body" sz="quarter" idx="15"/>
          </p:nvPr>
        </p:nvSpPr>
        <p:spPr/>
        <p:txBody>
          <a:bodyPr/>
          <a:lstStyle/>
          <a:p>
            <a:r>
              <a:rPr lang="en-US" sz="2000" dirty="0"/>
              <a:t>Which of the following is a Windows command-line utility for seeing NetBIOS shares on a network?</a:t>
            </a:r>
          </a:p>
          <a:p>
            <a:endParaRPr lang="en-US" sz="2000" b="1" dirty="0"/>
          </a:p>
          <a:p>
            <a:pPr>
              <a:spcBef>
                <a:spcPts val="600"/>
              </a:spcBef>
              <a:spcAft>
                <a:spcPts val="600"/>
              </a:spcAft>
            </a:pPr>
            <a:r>
              <a:rPr lang="en-US" sz="2000" b="1" dirty="0"/>
              <a:t>Answer: c. </a:t>
            </a:r>
            <a:r>
              <a:rPr lang="en-US" sz="2000" b="1" dirty="0">
                <a:latin typeface="CourierStd"/>
              </a:rPr>
              <a:t>Net view</a:t>
            </a:r>
          </a:p>
          <a:p>
            <a:pPr>
              <a:spcBef>
                <a:spcPts val="600"/>
              </a:spcBef>
              <a:spcAft>
                <a:spcPts val="600"/>
              </a:spcAft>
            </a:pPr>
            <a:r>
              <a:rPr lang="en-US" sz="2000" b="1" dirty="0"/>
              <a:t>The </a:t>
            </a:r>
            <a:r>
              <a:rPr lang="en-US" sz="2000" b="1" i="0" u="none" strike="noStrike" baseline="0" dirty="0">
                <a:latin typeface="CourierStd"/>
              </a:rPr>
              <a:t>net view </a:t>
            </a:r>
            <a:r>
              <a:rPr lang="en-US" sz="2000" b="1" dirty="0"/>
              <a:t>command is a simple command-line utility that allows an attacker to view remote NetBIOS shares on a network.</a:t>
            </a:r>
          </a:p>
        </p:txBody>
      </p:sp>
    </p:spTree>
    <p:extLst>
      <p:ext uri="{BB962C8B-B14F-4D97-AF65-F5344CB8AC3E}">
        <p14:creationId xmlns:p14="http://schemas.microsoft.com/office/powerpoint/2010/main" val="191851154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Discussion Activity 6-1</a:t>
            </a:r>
          </a:p>
        </p:txBody>
      </p:sp>
      <p:sp>
        <p:nvSpPr>
          <p:cNvPr id="2" name="Text Placeholder 1"/>
          <p:cNvSpPr>
            <a:spLocks noGrp="1"/>
          </p:cNvSpPr>
          <p:nvPr>
            <p:ph type="body" sz="quarter" idx="15"/>
          </p:nvPr>
        </p:nvSpPr>
        <p:spPr>
          <a:xfrm>
            <a:off x="743576" y="1636776"/>
            <a:ext cx="10711543" cy="3732692"/>
          </a:xfrm>
        </p:spPr>
        <p:txBody>
          <a:bodyPr/>
          <a:lstStyle/>
          <a:p>
            <a:r>
              <a:rPr lang="en-US" sz="2000" dirty="0"/>
              <a:t>Perform a Net view scan of your own computer. Write a brief report (three paragraphs) of your findings. Were you surprised by any of the shares you discovered? Discuss the shares you discovered and why they are there with your classmates.</a:t>
            </a:r>
          </a:p>
        </p:txBody>
      </p:sp>
    </p:spTree>
    <p:extLst>
      <p:ext uri="{BB962C8B-B14F-4D97-AF65-F5344CB8AC3E}">
        <p14:creationId xmlns:p14="http://schemas.microsoft.com/office/powerpoint/2010/main" val="4717102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E50DB67-CE3E-45CB-90F9-1D2F37B6DB78}"/>
              </a:ext>
            </a:extLst>
          </p:cNvPr>
          <p:cNvSpPr>
            <a:spLocks noGrp="1"/>
          </p:cNvSpPr>
          <p:nvPr>
            <p:ph type="title"/>
          </p:nvPr>
        </p:nvSpPr>
        <p:spPr/>
        <p:txBody>
          <a:bodyPr/>
          <a:lstStyle/>
          <a:p>
            <a:r>
              <a:rPr lang="en-US" altLang="en-US" dirty="0"/>
              <a:t>Introduction to Enumeration (2 of 2)</a:t>
            </a:r>
            <a:endParaRPr lang="en-IN" dirty="0"/>
          </a:p>
        </p:txBody>
      </p:sp>
      <p:sp>
        <p:nvSpPr>
          <p:cNvPr id="8" name="Text Placeholder 7">
            <a:extLst>
              <a:ext uri="{FF2B5EF4-FFF2-40B4-BE49-F238E27FC236}">
                <a16:creationId xmlns:a16="http://schemas.microsoft.com/office/drawing/2014/main" id="{FE05C4F3-AB61-4EFC-BDB3-D305156D7887}"/>
              </a:ext>
            </a:extLst>
          </p:cNvPr>
          <p:cNvSpPr>
            <a:spLocks noGrp="1"/>
          </p:cNvSpPr>
          <p:nvPr>
            <p:ph type="body" sz="quarter" idx="17"/>
          </p:nvPr>
        </p:nvSpPr>
        <p:spPr>
          <a:xfrm>
            <a:off x="743577" y="1492210"/>
            <a:ext cx="10857873" cy="940440"/>
          </a:xfrm>
        </p:spPr>
        <p:txBody>
          <a:bodyPr/>
          <a:lstStyle/>
          <a:p>
            <a:pPr marL="342900" indent="-342900">
              <a:buFont typeface="Arial" panose="020B0604020202020204" pitchFamily="34" charset="0"/>
              <a:buChar char="•"/>
            </a:pPr>
            <a:r>
              <a:rPr lang="en-US" altLang="en-US" sz="2000" dirty="0">
                <a:solidFill>
                  <a:srgbClr val="004A78"/>
                </a:solidFill>
              </a:rPr>
              <a:t>NBTscan (NetBIOS over TCP/IP)</a:t>
            </a:r>
          </a:p>
          <a:p>
            <a:pPr lvl="1" eaLnBrk="1" hangingPunct="1">
              <a:buClr>
                <a:srgbClr val="004A78"/>
              </a:buClr>
            </a:pPr>
            <a:r>
              <a:rPr lang="en-US" altLang="en-US" sz="2000" dirty="0"/>
              <a:t>Tool for enumerating Windows OSs that is part of the Kali Linux suite of security tools</a:t>
            </a:r>
          </a:p>
        </p:txBody>
      </p:sp>
      <p:pic>
        <p:nvPicPr>
          <p:cNvPr id="14" name="Picture Placeholder 13" descr="The N B T scan tool discovers and lists a few computing devices, meaning they are running NetBIOS.">
            <a:extLst>
              <a:ext uri="{FF2B5EF4-FFF2-40B4-BE49-F238E27FC236}">
                <a16:creationId xmlns:a16="http://schemas.microsoft.com/office/drawing/2014/main" id="{F9A40055-390A-43C5-9EFA-32BF725AACE1}"/>
              </a:ext>
            </a:extLst>
          </p:cNvPr>
          <p:cNvPicPr>
            <a:picLocks noGrp="1" noChangeAspect="1"/>
          </p:cNvPicPr>
          <p:nvPr>
            <p:ph type="pic" sz="quarter" idx="10"/>
          </p:nvPr>
        </p:nvPicPr>
        <p:blipFill rotWithShape="1">
          <a:blip r:embed="rId2"/>
          <a:srcRect l="2265" t="3101" r="1853" b="6710"/>
          <a:stretch/>
        </p:blipFill>
        <p:spPr>
          <a:xfrm>
            <a:off x="2563907" y="2161175"/>
            <a:ext cx="5680517" cy="3834891"/>
          </a:xfrm>
        </p:spPr>
      </p:pic>
      <p:sp>
        <p:nvSpPr>
          <p:cNvPr id="6" name="Text Placeholder 5">
            <a:extLst>
              <a:ext uri="{FF2B5EF4-FFF2-40B4-BE49-F238E27FC236}">
                <a16:creationId xmlns:a16="http://schemas.microsoft.com/office/drawing/2014/main" id="{1E957E3E-4BB5-4363-9A3D-FA2E5B9B1BFC}"/>
              </a:ext>
            </a:extLst>
          </p:cNvPr>
          <p:cNvSpPr>
            <a:spLocks noGrp="1"/>
          </p:cNvSpPr>
          <p:nvPr>
            <p:ph type="body" sz="quarter" idx="12"/>
          </p:nvPr>
        </p:nvSpPr>
        <p:spPr>
          <a:xfrm rot="16200000">
            <a:off x="6521862" y="3883738"/>
            <a:ext cx="3707552" cy="262425"/>
          </a:xfrm>
        </p:spPr>
        <p:txBody>
          <a:bodyPr/>
          <a:lstStyle/>
          <a:p>
            <a:r>
              <a:rPr lang="en-IN" dirty="0"/>
              <a:t>Source: Kali Linux</a:t>
            </a:r>
          </a:p>
        </p:txBody>
      </p:sp>
    </p:spTree>
    <p:extLst>
      <p:ext uri="{BB962C8B-B14F-4D97-AF65-F5344CB8AC3E}">
        <p14:creationId xmlns:p14="http://schemas.microsoft.com/office/powerpoint/2010/main" val="398126027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Discussion Activity 6-1: Answer</a:t>
            </a:r>
          </a:p>
        </p:txBody>
      </p:sp>
      <p:sp>
        <p:nvSpPr>
          <p:cNvPr id="2" name="Text Placeholder 1"/>
          <p:cNvSpPr>
            <a:spLocks noGrp="1"/>
          </p:cNvSpPr>
          <p:nvPr>
            <p:ph type="body" sz="quarter" idx="15"/>
          </p:nvPr>
        </p:nvSpPr>
        <p:spPr>
          <a:xfrm>
            <a:off x="743576" y="1636776"/>
            <a:ext cx="10711543" cy="3732692"/>
          </a:xfrm>
        </p:spPr>
        <p:txBody>
          <a:bodyPr/>
          <a:lstStyle/>
          <a:p>
            <a:r>
              <a:rPr lang="en-US" sz="2000" dirty="0"/>
              <a:t>Perform a Net view scan of your own computer. Write a brief report (three paragraphs) of your findings. Were you surprised by any of the shares you discovered? Discuss the shares you discovered and why they are there with your classmates.</a:t>
            </a:r>
          </a:p>
          <a:p>
            <a:pPr>
              <a:spcBef>
                <a:spcPts val="600"/>
              </a:spcBef>
              <a:spcAft>
                <a:spcPts val="600"/>
              </a:spcAft>
            </a:pPr>
            <a:endParaRPr lang="en-US" sz="2000" b="1" dirty="0"/>
          </a:p>
          <a:p>
            <a:pPr>
              <a:spcBef>
                <a:spcPts val="600"/>
              </a:spcBef>
              <a:spcAft>
                <a:spcPts val="600"/>
              </a:spcAft>
            </a:pPr>
            <a:r>
              <a:rPr lang="en-US" sz="2000" b="1" dirty="0"/>
              <a:t>Answer: The student should at least find the administrative shares that are automatically made for each drive letter—C$ and D$—and admin$ and IPC$. These shares may be a surprise to the student. The report should mention these shares and any other shares that are found, the name or IP address of the computer, and a description of what these shares are.</a:t>
            </a:r>
          </a:p>
        </p:txBody>
      </p:sp>
    </p:spTree>
    <p:extLst>
      <p:ext uri="{BB962C8B-B14F-4D97-AF65-F5344CB8AC3E}">
        <p14:creationId xmlns:p14="http://schemas.microsoft.com/office/powerpoint/2010/main" val="282460476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E09E98-384B-4A37-9AC9-ACAAC6805E16}"/>
              </a:ext>
            </a:extLst>
          </p:cNvPr>
          <p:cNvSpPr>
            <a:spLocks noGrp="1"/>
          </p:cNvSpPr>
          <p:nvPr>
            <p:ph type="title"/>
          </p:nvPr>
        </p:nvSpPr>
        <p:spPr>
          <a:xfrm>
            <a:off x="838200" y="365125"/>
            <a:ext cx="10515600" cy="672105"/>
          </a:xfrm>
        </p:spPr>
        <p:txBody>
          <a:bodyPr/>
          <a:lstStyle/>
          <a:p>
            <a:r>
              <a:rPr lang="en-US" altLang="en-US" dirty="0"/>
              <a:t>Enumerating *nix Operating System</a:t>
            </a:r>
            <a:endParaRPr lang="en-IN" dirty="0"/>
          </a:p>
        </p:txBody>
      </p:sp>
      <p:sp>
        <p:nvSpPr>
          <p:cNvPr id="3" name="Text Placeholder 2">
            <a:extLst>
              <a:ext uri="{FF2B5EF4-FFF2-40B4-BE49-F238E27FC236}">
                <a16:creationId xmlns:a16="http://schemas.microsoft.com/office/drawing/2014/main" id="{137FD6E0-DE58-42D3-A2D7-3F26486CBD74}"/>
              </a:ext>
            </a:extLst>
          </p:cNvPr>
          <p:cNvSpPr>
            <a:spLocks noGrp="1"/>
          </p:cNvSpPr>
          <p:nvPr>
            <p:ph type="body" sz="quarter" idx="17"/>
          </p:nvPr>
        </p:nvSpPr>
        <p:spPr>
          <a:xfrm>
            <a:off x="743576" y="1638300"/>
            <a:ext cx="10711543" cy="4394200"/>
          </a:xfrm>
        </p:spPr>
        <p:txBody>
          <a:bodyPr/>
          <a:lstStyle/>
          <a:p>
            <a:pPr eaLnBrk="1" hangingPunct="1"/>
            <a:r>
              <a:rPr lang="en-US" altLang="en-US" dirty="0"/>
              <a:t>Several variations of UNIX</a:t>
            </a:r>
          </a:p>
          <a:p>
            <a:pPr lvl="1" eaLnBrk="1" hangingPunct="1"/>
            <a:r>
              <a:rPr lang="en-US" altLang="en-US" dirty="0"/>
              <a:t>Solaris and OpenSolaris</a:t>
            </a:r>
          </a:p>
          <a:p>
            <a:pPr lvl="1" eaLnBrk="1" hangingPunct="1"/>
            <a:r>
              <a:rPr lang="en-US" altLang="en-US" dirty="0"/>
              <a:t>HP-UX</a:t>
            </a:r>
          </a:p>
          <a:p>
            <a:pPr lvl="1" eaLnBrk="1" hangingPunct="1"/>
            <a:r>
              <a:rPr lang="en-US" altLang="en-US" dirty="0"/>
              <a:t>Mac OS X and OpenDarwin, based on FreeBSD</a:t>
            </a:r>
          </a:p>
          <a:p>
            <a:pPr lvl="1" eaLnBrk="1" hangingPunct="1"/>
            <a:r>
              <a:rPr lang="en-US" altLang="en-US" dirty="0"/>
              <a:t>AIX</a:t>
            </a:r>
          </a:p>
          <a:p>
            <a:pPr lvl="1" eaLnBrk="1" hangingPunct="1"/>
            <a:r>
              <a:rPr lang="en-US" altLang="en-US" dirty="0"/>
              <a:t>BSD UNIX</a:t>
            </a:r>
          </a:p>
          <a:p>
            <a:pPr lvl="1" eaLnBrk="1" hangingPunct="1"/>
            <a:r>
              <a:rPr lang="en-US" altLang="en-US" dirty="0"/>
              <a:t>FreeBSD</a:t>
            </a:r>
          </a:p>
          <a:p>
            <a:pPr lvl="1" eaLnBrk="1" hangingPunct="1"/>
            <a:r>
              <a:rPr lang="en-US" altLang="en-US" dirty="0"/>
              <a:t>OpenBSD</a:t>
            </a:r>
          </a:p>
          <a:p>
            <a:pPr lvl="1" eaLnBrk="1" hangingPunct="1"/>
            <a:r>
              <a:rPr lang="en-US" altLang="en-US" dirty="0"/>
              <a:t>NetBSD</a:t>
            </a:r>
          </a:p>
          <a:p>
            <a:pPr lvl="1" eaLnBrk="1" hangingPunct="1"/>
            <a:r>
              <a:rPr lang="en-US" altLang="en-US" dirty="0"/>
              <a:t>Linux, including several distributions</a:t>
            </a:r>
          </a:p>
        </p:txBody>
      </p:sp>
    </p:spTree>
    <p:extLst>
      <p:ext uri="{BB962C8B-B14F-4D97-AF65-F5344CB8AC3E}">
        <p14:creationId xmlns:p14="http://schemas.microsoft.com/office/powerpoint/2010/main" val="253277364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4B80130-72C9-41FC-8599-88CBF27BC6C5}"/>
              </a:ext>
            </a:extLst>
          </p:cNvPr>
          <p:cNvSpPr>
            <a:spLocks noGrp="1"/>
          </p:cNvSpPr>
          <p:nvPr>
            <p:ph type="title"/>
          </p:nvPr>
        </p:nvSpPr>
        <p:spPr/>
        <p:txBody>
          <a:bodyPr/>
          <a:lstStyle/>
          <a:p>
            <a:r>
              <a:rPr lang="en-US" altLang="en-US" dirty="0"/>
              <a:t>*nix Enumeration (1 of 6)</a:t>
            </a:r>
            <a:endParaRPr lang="en-IN" dirty="0"/>
          </a:p>
        </p:txBody>
      </p:sp>
      <p:sp>
        <p:nvSpPr>
          <p:cNvPr id="6" name="Text Placeholder 5">
            <a:extLst>
              <a:ext uri="{FF2B5EF4-FFF2-40B4-BE49-F238E27FC236}">
                <a16:creationId xmlns:a16="http://schemas.microsoft.com/office/drawing/2014/main" id="{1560DD7E-8221-45EC-B849-91DC33361686}"/>
              </a:ext>
            </a:extLst>
          </p:cNvPr>
          <p:cNvSpPr>
            <a:spLocks noGrp="1"/>
          </p:cNvSpPr>
          <p:nvPr>
            <p:ph type="body" sz="quarter" idx="17"/>
          </p:nvPr>
        </p:nvSpPr>
        <p:spPr/>
        <p:txBody>
          <a:bodyPr/>
          <a:lstStyle/>
          <a:p>
            <a:r>
              <a:rPr lang="en-US" altLang="en-US" b="1" dirty="0"/>
              <a:t>Simple Network Management Protocol (SNMP)</a:t>
            </a:r>
          </a:p>
          <a:p>
            <a:pPr lvl="1"/>
            <a:r>
              <a:rPr lang="en-US" altLang="en-US" dirty="0"/>
              <a:t>An old but still popular network management service for network administrators that enables remote administration</a:t>
            </a:r>
          </a:p>
          <a:p>
            <a:pPr lvl="1"/>
            <a:r>
              <a:rPr lang="en-US" altLang="en-US" dirty="0"/>
              <a:t>Can run on both Windows and *nix</a:t>
            </a:r>
          </a:p>
          <a:p>
            <a:pPr lvl="2"/>
            <a:r>
              <a:rPr lang="en-US" altLang="en-US" dirty="0"/>
              <a:t>This section focuses on *nix</a:t>
            </a:r>
          </a:p>
          <a:p>
            <a:r>
              <a:rPr lang="en-US" altLang="en-US" dirty="0"/>
              <a:t>SNMP is useful for administrators who want to see:</a:t>
            </a:r>
          </a:p>
          <a:p>
            <a:pPr lvl="1"/>
            <a:r>
              <a:rPr lang="en-US" altLang="en-US" dirty="0"/>
              <a:t>System statistics</a:t>
            </a:r>
          </a:p>
          <a:p>
            <a:pPr lvl="1"/>
            <a:r>
              <a:rPr lang="en-US" altLang="en-US" dirty="0"/>
              <a:t>Version numbers</a:t>
            </a:r>
          </a:p>
          <a:p>
            <a:pPr lvl="1"/>
            <a:r>
              <a:rPr lang="en-US" altLang="en-US" dirty="0"/>
              <a:t>Other detailed host information remotely</a:t>
            </a:r>
          </a:p>
          <a:p>
            <a:r>
              <a:rPr lang="en-US" altLang="en-US" dirty="0"/>
              <a:t>SNMP is also useful for hackers</a:t>
            </a:r>
          </a:p>
        </p:txBody>
      </p:sp>
    </p:spTree>
    <p:extLst>
      <p:ext uri="{BB962C8B-B14F-4D97-AF65-F5344CB8AC3E}">
        <p14:creationId xmlns:p14="http://schemas.microsoft.com/office/powerpoint/2010/main" val="67097260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4B80130-72C9-41FC-8599-88CBF27BC6C5}"/>
              </a:ext>
            </a:extLst>
          </p:cNvPr>
          <p:cNvSpPr>
            <a:spLocks noGrp="1"/>
          </p:cNvSpPr>
          <p:nvPr>
            <p:ph type="title"/>
          </p:nvPr>
        </p:nvSpPr>
        <p:spPr>
          <a:xfrm>
            <a:off x="838200" y="365125"/>
            <a:ext cx="10515600" cy="672105"/>
          </a:xfrm>
        </p:spPr>
        <p:txBody>
          <a:bodyPr/>
          <a:lstStyle/>
          <a:p>
            <a:r>
              <a:rPr lang="en-US" altLang="en-US" dirty="0"/>
              <a:t>*nix Enumeration (2 of 6)</a:t>
            </a:r>
            <a:endParaRPr lang="en-IN" dirty="0"/>
          </a:p>
        </p:txBody>
      </p:sp>
      <p:sp>
        <p:nvSpPr>
          <p:cNvPr id="6" name="Text Placeholder 5">
            <a:extLst>
              <a:ext uri="{FF2B5EF4-FFF2-40B4-BE49-F238E27FC236}">
                <a16:creationId xmlns:a16="http://schemas.microsoft.com/office/drawing/2014/main" id="{1560DD7E-8221-45EC-B849-91DC33361686}"/>
              </a:ext>
            </a:extLst>
          </p:cNvPr>
          <p:cNvSpPr>
            <a:spLocks noGrp="1"/>
          </p:cNvSpPr>
          <p:nvPr>
            <p:ph type="body" sz="quarter" idx="17"/>
          </p:nvPr>
        </p:nvSpPr>
        <p:spPr>
          <a:xfrm>
            <a:off x="743576" y="1638300"/>
            <a:ext cx="10711543" cy="4394200"/>
          </a:xfrm>
        </p:spPr>
        <p:txBody>
          <a:bodyPr/>
          <a:lstStyle/>
          <a:p>
            <a:r>
              <a:rPr lang="en-US" altLang="en-US" dirty="0"/>
              <a:t>SNMPWalk</a:t>
            </a:r>
          </a:p>
          <a:p>
            <a:pPr lvl="1"/>
            <a:r>
              <a:rPr lang="en-US" altLang="en-US" dirty="0"/>
              <a:t>A tool useful in enumerating hosts running SNMP with the default configuration</a:t>
            </a:r>
          </a:p>
          <a:p>
            <a:pPr lvl="1"/>
            <a:r>
              <a:rPr lang="en-US" altLang="en-US" dirty="0"/>
              <a:t>If attackers know the processor architecture and the detailed version number of the remote operating system, they will have an easier time finding exploits that will be successful</a:t>
            </a:r>
          </a:p>
          <a:p>
            <a:pPr lvl="1"/>
            <a:r>
              <a:rPr lang="en-US" altLang="en-US" dirty="0"/>
              <a:t>The SNMP daemon (snmpd) listens on UDP port 161</a:t>
            </a:r>
          </a:p>
          <a:p>
            <a:pPr lvl="1"/>
            <a:r>
              <a:rPr lang="en-US" altLang="en-US" dirty="0"/>
              <a:t>SNMP often runs on network hardware such as routers, switches, and firewalls</a:t>
            </a:r>
          </a:p>
        </p:txBody>
      </p:sp>
    </p:spTree>
    <p:extLst>
      <p:ext uri="{BB962C8B-B14F-4D97-AF65-F5344CB8AC3E}">
        <p14:creationId xmlns:p14="http://schemas.microsoft.com/office/powerpoint/2010/main" val="132213106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4B80130-72C9-41FC-8599-88CBF27BC6C5}"/>
              </a:ext>
            </a:extLst>
          </p:cNvPr>
          <p:cNvSpPr>
            <a:spLocks noGrp="1"/>
          </p:cNvSpPr>
          <p:nvPr>
            <p:ph type="title"/>
          </p:nvPr>
        </p:nvSpPr>
        <p:spPr/>
        <p:txBody>
          <a:bodyPr/>
          <a:lstStyle/>
          <a:p>
            <a:r>
              <a:rPr lang="en-US" altLang="en-US" dirty="0"/>
              <a:t>*nix Enumeration (3 of 6)</a:t>
            </a:r>
            <a:endParaRPr lang="en-IN" dirty="0"/>
          </a:p>
        </p:txBody>
      </p:sp>
      <p:pic>
        <p:nvPicPr>
          <p:cNvPr id="7" name="Picture Placeholder 6" descr="The S N M P Walk command listing S N M P information discovered from the target I P address 192.168.56.110">
            <a:extLst>
              <a:ext uri="{FF2B5EF4-FFF2-40B4-BE49-F238E27FC236}">
                <a16:creationId xmlns:a16="http://schemas.microsoft.com/office/drawing/2014/main" id="{4986C7E2-99A4-4430-A02C-A9ABE65C6555}"/>
              </a:ext>
            </a:extLst>
          </p:cNvPr>
          <p:cNvPicPr>
            <a:picLocks noGrp="1" noChangeAspect="1"/>
          </p:cNvPicPr>
          <p:nvPr>
            <p:ph type="pic" sz="quarter" idx="10"/>
          </p:nvPr>
        </p:nvPicPr>
        <p:blipFill rotWithShape="1">
          <a:blip r:embed="rId2"/>
          <a:srcRect l="973" r="572"/>
          <a:stretch/>
        </p:blipFill>
        <p:spPr>
          <a:xfrm>
            <a:off x="420915" y="1684133"/>
            <a:ext cx="6894286" cy="3756767"/>
          </a:xfrm>
        </p:spPr>
      </p:pic>
      <p:sp>
        <p:nvSpPr>
          <p:cNvPr id="4" name="Text Placeholder 3">
            <a:extLst>
              <a:ext uri="{FF2B5EF4-FFF2-40B4-BE49-F238E27FC236}">
                <a16:creationId xmlns:a16="http://schemas.microsoft.com/office/drawing/2014/main" id="{DA886E59-938B-4D20-96D3-D62AEB648162}"/>
              </a:ext>
            </a:extLst>
          </p:cNvPr>
          <p:cNvSpPr>
            <a:spLocks noGrp="1"/>
          </p:cNvSpPr>
          <p:nvPr>
            <p:ph type="body" sz="quarter" idx="12"/>
          </p:nvPr>
        </p:nvSpPr>
        <p:spPr>
          <a:xfrm rot="16200000">
            <a:off x="5592638" y="3297787"/>
            <a:ext cx="3707552" cy="262425"/>
          </a:xfrm>
        </p:spPr>
        <p:txBody>
          <a:bodyPr/>
          <a:lstStyle/>
          <a:p>
            <a:r>
              <a:rPr lang="en-IN" dirty="0"/>
              <a:t>Source: GNU Open Source License</a:t>
            </a:r>
          </a:p>
        </p:txBody>
      </p:sp>
      <p:sp>
        <p:nvSpPr>
          <p:cNvPr id="3" name="Text Placeholder 2">
            <a:extLst>
              <a:ext uri="{FF2B5EF4-FFF2-40B4-BE49-F238E27FC236}">
                <a16:creationId xmlns:a16="http://schemas.microsoft.com/office/drawing/2014/main" id="{22FF466F-1EB9-414F-B8F3-FC3A32B1E23C}"/>
              </a:ext>
            </a:extLst>
          </p:cNvPr>
          <p:cNvSpPr>
            <a:spLocks noGrp="1"/>
          </p:cNvSpPr>
          <p:nvPr>
            <p:ph type="body" sz="quarter" idx="11"/>
          </p:nvPr>
        </p:nvSpPr>
        <p:spPr>
          <a:xfrm>
            <a:off x="7856344" y="4669261"/>
            <a:ext cx="4088914" cy="468372"/>
          </a:xfrm>
        </p:spPr>
        <p:txBody>
          <a:bodyPr/>
          <a:lstStyle/>
          <a:p>
            <a:r>
              <a:rPr lang="en-US" b="1" dirty="0"/>
              <a:t>Figure 6-14 </a:t>
            </a:r>
            <a:r>
              <a:rPr lang="en-US" dirty="0"/>
              <a:t>Using the SNMPWalk command</a:t>
            </a:r>
            <a:endParaRPr lang="en-IN" dirty="0"/>
          </a:p>
        </p:txBody>
      </p:sp>
    </p:spTree>
    <p:extLst>
      <p:ext uri="{BB962C8B-B14F-4D97-AF65-F5344CB8AC3E}">
        <p14:creationId xmlns:p14="http://schemas.microsoft.com/office/powerpoint/2010/main" val="240941628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D905C-F224-4FAF-BDCC-FD2B806639FD}"/>
              </a:ext>
            </a:extLst>
          </p:cNvPr>
          <p:cNvSpPr>
            <a:spLocks noGrp="1"/>
          </p:cNvSpPr>
          <p:nvPr>
            <p:ph type="title"/>
          </p:nvPr>
        </p:nvSpPr>
        <p:spPr/>
        <p:txBody>
          <a:bodyPr/>
          <a:lstStyle/>
          <a:p>
            <a:r>
              <a:rPr lang="en-US" altLang="en-US" dirty="0"/>
              <a:t>*nix Enumeration (4 of 6)</a:t>
            </a:r>
            <a:endParaRPr lang="en-IN" dirty="0"/>
          </a:p>
        </p:txBody>
      </p:sp>
      <p:sp>
        <p:nvSpPr>
          <p:cNvPr id="5" name="Text Placeholder 4">
            <a:extLst>
              <a:ext uri="{FF2B5EF4-FFF2-40B4-BE49-F238E27FC236}">
                <a16:creationId xmlns:a16="http://schemas.microsoft.com/office/drawing/2014/main" id="{BCC9AD98-FBAA-4677-893B-46CAACFD6608}"/>
              </a:ext>
            </a:extLst>
          </p:cNvPr>
          <p:cNvSpPr>
            <a:spLocks noGrp="1"/>
          </p:cNvSpPr>
          <p:nvPr>
            <p:ph type="body" sz="quarter" idx="17"/>
          </p:nvPr>
        </p:nvSpPr>
        <p:spPr>
          <a:xfrm>
            <a:off x="743576" y="1638300"/>
            <a:ext cx="10824310" cy="672105"/>
          </a:xfrm>
        </p:spPr>
        <p:txBody>
          <a:bodyPr>
            <a:normAutofit lnSpcReduction="10000"/>
          </a:bodyPr>
          <a:lstStyle/>
          <a:p>
            <a:r>
              <a:rPr lang="en-US" altLang="en-US" dirty="0"/>
              <a:t>Nessus is helpful in *nix enumeration</a:t>
            </a:r>
          </a:p>
          <a:p>
            <a:r>
              <a:rPr lang="en-US" altLang="en-US" dirty="0"/>
              <a:t>This figure shows what Nessus found when scanning a Ubuntu 15.10 system</a:t>
            </a:r>
          </a:p>
        </p:txBody>
      </p:sp>
      <p:pic>
        <p:nvPicPr>
          <p:cNvPr id="6" name="Picture Placeholder 5" descr="The Nessus program showing information enumerated from the target I P address 192.168.2.144,showing the target is running Ubuntu linux.">
            <a:extLst>
              <a:ext uri="{FF2B5EF4-FFF2-40B4-BE49-F238E27FC236}">
                <a16:creationId xmlns:a16="http://schemas.microsoft.com/office/drawing/2014/main" id="{89322EB8-2B1F-442B-A9E9-FEE9D1BDCA27}"/>
              </a:ext>
            </a:extLst>
          </p:cNvPr>
          <p:cNvPicPr>
            <a:picLocks noGrp="1" noChangeAspect="1"/>
          </p:cNvPicPr>
          <p:nvPr>
            <p:ph type="pic" sz="quarter" idx="10"/>
          </p:nvPr>
        </p:nvPicPr>
        <p:blipFill rotWithShape="1">
          <a:blip r:embed="rId2"/>
          <a:srcRect t="104" b="94"/>
          <a:stretch/>
        </p:blipFill>
        <p:spPr>
          <a:xfrm>
            <a:off x="3152950" y="2310405"/>
            <a:ext cx="5395965" cy="3744989"/>
          </a:xfrm>
        </p:spPr>
      </p:pic>
    </p:spTree>
    <p:extLst>
      <p:ext uri="{BB962C8B-B14F-4D97-AF65-F5344CB8AC3E}">
        <p14:creationId xmlns:p14="http://schemas.microsoft.com/office/powerpoint/2010/main" val="372854091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D905C-F224-4FAF-BDCC-FD2B806639FD}"/>
              </a:ext>
            </a:extLst>
          </p:cNvPr>
          <p:cNvSpPr>
            <a:spLocks noGrp="1"/>
          </p:cNvSpPr>
          <p:nvPr>
            <p:ph type="title"/>
          </p:nvPr>
        </p:nvSpPr>
        <p:spPr/>
        <p:txBody>
          <a:bodyPr/>
          <a:lstStyle/>
          <a:p>
            <a:r>
              <a:rPr lang="en-US" altLang="en-US" dirty="0"/>
              <a:t>*nix Enumeration (5 of 6)</a:t>
            </a:r>
            <a:endParaRPr lang="en-IN" dirty="0"/>
          </a:p>
        </p:txBody>
      </p:sp>
      <p:sp>
        <p:nvSpPr>
          <p:cNvPr id="5" name="Text Placeholder 4">
            <a:extLst>
              <a:ext uri="{FF2B5EF4-FFF2-40B4-BE49-F238E27FC236}">
                <a16:creationId xmlns:a16="http://schemas.microsoft.com/office/drawing/2014/main" id="{BCC9AD98-FBAA-4677-893B-46CAACFD6608}"/>
              </a:ext>
            </a:extLst>
          </p:cNvPr>
          <p:cNvSpPr>
            <a:spLocks noGrp="1"/>
          </p:cNvSpPr>
          <p:nvPr>
            <p:ph type="body" sz="quarter" idx="17"/>
          </p:nvPr>
        </p:nvSpPr>
        <p:spPr>
          <a:xfrm>
            <a:off x="743576" y="1638301"/>
            <a:ext cx="10795281" cy="800100"/>
          </a:xfrm>
        </p:spPr>
        <p:txBody>
          <a:bodyPr/>
          <a:lstStyle/>
          <a:p>
            <a:r>
              <a:rPr lang="en-US" altLang="en-US" dirty="0"/>
              <a:t>NMap script scanning can also help an attacker gain information about remote *nix hosts</a:t>
            </a:r>
          </a:p>
        </p:txBody>
      </p:sp>
      <p:pic>
        <p:nvPicPr>
          <p:cNvPr id="7" name="Picture Placeholder 6" descr="Nmap command is used with the script option, which allows for deeper enumeration. Details are displayed.">
            <a:extLst>
              <a:ext uri="{FF2B5EF4-FFF2-40B4-BE49-F238E27FC236}">
                <a16:creationId xmlns:a16="http://schemas.microsoft.com/office/drawing/2014/main" id="{4B3EC13B-02E9-441A-9E42-DD7657932A42}"/>
              </a:ext>
            </a:extLst>
          </p:cNvPr>
          <p:cNvPicPr>
            <a:picLocks noGrp="1" noChangeAspect="1"/>
          </p:cNvPicPr>
          <p:nvPr>
            <p:ph type="pic" sz="quarter" idx="10"/>
          </p:nvPr>
        </p:nvPicPr>
        <p:blipFill rotWithShape="1">
          <a:blip r:embed="rId2"/>
          <a:srcRect t="2502" b="629"/>
          <a:stretch/>
        </p:blipFill>
        <p:spPr>
          <a:xfrm>
            <a:off x="4111937" y="1918238"/>
            <a:ext cx="4436977" cy="4308391"/>
          </a:xfrm>
        </p:spPr>
      </p:pic>
    </p:spTree>
    <p:extLst>
      <p:ext uri="{BB962C8B-B14F-4D97-AF65-F5344CB8AC3E}">
        <p14:creationId xmlns:p14="http://schemas.microsoft.com/office/powerpoint/2010/main" val="204452982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6D604B7-D787-45D7-8D70-002B6C256786}"/>
              </a:ext>
            </a:extLst>
          </p:cNvPr>
          <p:cNvSpPr>
            <a:spLocks noGrp="1"/>
          </p:cNvSpPr>
          <p:nvPr>
            <p:ph type="title"/>
          </p:nvPr>
        </p:nvSpPr>
        <p:spPr/>
        <p:txBody>
          <a:bodyPr/>
          <a:lstStyle/>
          <a:p>
            <a:r>
              <a:rPr lang="en-US" altLang="en-US" dirty="0"/>
              <a:t>*nix Enumeration (6 of 6)</a:t>
            </a:r>
            <a:endParaRPr lang="en-IN" dirty="0"/>
          </a:p>
        </p:txBody>
      </p:sp>
      <p:sp>
        <p:nvSpPr>
          <p:cNvPr id="7" name="Text Placeholder 6">
            <a:extLst>
              <a:ext uri="{FF2B5EF4-FFF2-40B4-BE49-F238E27FC236}">
                <a16:creationId xmlns:a16="http://schemas.microsoft.com/office/drawing/2014/main" id="{94424EFC-7EE9-4106-BFDF-39A1F6D9916F}"/>
              </a:ext>
            </a:extLst>
          </p:cNvPr>
          <p:cNvSpPr>
            <a:spLocks noGrp="1"/>
          </p:cNvSpPr>
          <p:nvPr>
            <p:ph type="body" sz="quarter" idx="17"/>
          </p:nvPr>
        </p:nvSpPr>
        <p:spPr/>
        <p:txBody>
          <a:bodyPr/>
          <a:lstStyle/>
          <a:p>
            <a:pPr eaLnBrk="1" hangingPunct="1"/>
            <a:r>
              <a:rPr lang="en-US" altLang="en-US" dirty="0"/>
              <a:t>Finger utility</a:t>
            </a:r>
          </a:p>
          <a:p>
            <a:pPr lvl="1" eaLnBrk="1" hangingPunct="1"/>
            <a:r>
              <a:rPr lang="en-US" altLang="en-US" dirty="0"/>
              <a:t>An older but sometimes useful enumeration tool for security testers and hackers</a:t>
            </a:r>
          </a:p>
          <a:p>
            <a:pPr lvl="1" eaLnBrk="1" hangingPunct="1"/>
            <a:r>
              <a:rPr lang="en-US" altLang="en-US" dirty="0"/>
              <a:t>Enables you to use a single command to find out who is logged on to a *nix system</a:t>
            </a:r>
          </a:p>
          <a:p>
            <a:pPr lvl="1" eaLnBrk="1" hangingPunct="1"/>
            <a:r>
              <a:rPr lang="en-US" altLang="en-US" dirty="0"/>
              <a:t>The Finger daemon (fingerd) listens on TCP port 79</a:t>
            </a:r>
          </a:p>
        </p:txBody>
      </p:sp>
    </p:spTree>
    <p:extLst>
      <p:ext uri="{BB962C8B-B14F-4D97-AF65-F5344CB8AC3E}">
        <p14:creationId xmlns:p14="http://schemas.microsoft.com/office/powerpoint/2010/main" val="73880937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9915B-4C99-4A9A-8537-283AE2E85700}"/>
              </a:ext>
            </a:extLst>
          </p:cNvPr>
          <p:cNvSpPr>
            <a:spLocks noGrp="1"/>
          </p:cNvSpPr>
          <p:nvPr>
            <p:ph type="title"/>
          </p:nvPr>
        </p:nvSpPr>
        <p:spPr/>
        <p:txBody>
          <a:bodyPr/>
          <a:lstStyle/>
          <a:p>
            <a:r>
              <a:rPr lang="en-US" dirty="0"/>
              <a:t>Self-Assessment</a:t>
            </a:r>
            <a:endParaRPr lang="en-IN" dirty="0"/>
          </a:p>
        </p:txBody>
      </p:sp>
      <p:sp>
        <p:nvSpPr>
          <p:cNvPr id="3" name="Text Placeholder 2">
            <a:extLst>
              <a:ext uri="{FF2B5EF4-FFF2-40B4-BE49-F238E27FC236}">
                <a16:creationId xmlns:a16="http://schemas.microsoft.com/office/drawing/2014/main" id="{0428A592-66BF-4422-A921-76D383607280}"/>
              </a:ext>
            </a:extLst>
          </p:cNvPr>
          <p:cNvSpPr>
            <a:spLocks noGrp="1"/>
          </p:cNvSpPr>
          <p:nvPr>
            <p:ph type="body" sz="quarter" idx="17"/>
          </p:nvPr>
        </p:nvSpPr>
        <p:spPr/>
        <p:txBody>
          <a:bodyPr/>
          <a:lstStyle/>
          <a:p>
            <a:pPr marL="0" indent="0">
              <a:buNone/>
            </a:pPr>
            <a:r>
              <a:rPr lang="en-US" dirty="0">
                <a:solidFill>
                  <a:schemeClr val="bg2">
                    <a:lumMod val="10000"/>
                  </a:schemeClr>
                </a:solidFill>
              </a:rPr>
              <a:t>Recall the kinds of information that can be gathered with the help of enumeration.</a:t>
            </a:r>
            <a:endParaRPr lang="en-IN" dirty="0">
              <a:solidFill>
                <a:schemeClr val="bg2">
                  <a:lumMod val="10000"/>
                </a:schemeClr>
              </a:solidFill>
            </a:endParaRPr>
          </a:p>
        </p:txBody>
      </p:sp>
    </p:spTree>
    <p:extLst>
      <p:ext uri="{BB962C8B-B14F-4D97-AF65-F5344CB8AC3E}">
        <p14:creationId xmlns:p14="http://schemas.microsoft.com/office/powerpoint/2010/main" val="39397665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08D76F-6212-4808-9308-84E18F6B98D4}"/>
              </a:ext>
            </a:extLst>
          </p:cNvPr>
          <p:cNvSpPr>
            <a:spLocks noGrp="1"/>
          </p:cNvSpPr>
          <p:nvPr>
            <p:ph type="title"/>
          </p:nvPr>
        </p:nvSpPr>
        <p:spPr/>
        <p:txBody>
          <a:bodyPr/>
          <a:lstStyle/>
          <a:p>
            <a:r>
              <a:rPr lang="en-US" altLang="en-US" dirty="0"/>
              <a:t>Summary</a:t>
            </a:r>
            <a:endParaRPr lang="en-IN" dirty="0"/>
          </a:p>
        </p:txBody>
      </p:sp>
      <p:sp>
        <p:nvSpPr>
          <p:cNvPr id="3" name="Text Placeholder 2">
            <a:extLst>
              <a:ext uri="{FF2B5EF4-FFF2-40B4-BE49-F238E27FC236}">
                <a16:creationId xmlns:a16="http://schemas.microsoft.com/office/drawing/2014/main" id="{0DD920EB-D018-405B-A087-47B1107927A5}"/>
              </a:ext>
            </a:extLst>
          </p:cNvPr>
          <p:cNvSpPr>
            <a:spLocks noGrp="1"/>
          </p:cNvSpPr>
          <p:nvPr>
            <p:ph type="body" sz="quarter" idx="17"/>
          </p:nvPr>
        </p:nvSpPr>
        <p:spPr/>
        <p:txBody>
          <a:bodyPr/>
          <a:lstStyle/>
          <a:p>
            <a:pPr eaLnBrk="1" hangingPunct="1">
              <a:defRPr/>
            </a:pPr>
            <a:r>
              <a:rPr lang="en-US" dirty="0"/>
              <a:t>Now that the lesson has ended, you should be able to:</a:t>
            </a:r>
          </a:p>
          <a:p>
            <a:pPr lvl="1">
              <a:defRPr/>
            </a:pPr>
            <a:r>
              <a:rPr lang="en-US" dirty="0"/>
              <a:t>Describe the enumeration step of security testing</a:t>
            </a:r>
          </a:p>
          <a:p>
            <a:pPr lvl="1">
              <a:defRPr/>
            </a:pPr>
            <a:r>
              <a:rPr lang="en-US" dirty="0"/>
              <a:t>Enumerate Windows OS targets</a:t>
            </a:r>
          </a:p>
          <a:p>
            <a:pPr lvl="1">
              <a:defRPr/>
            </a:pPr>
            <a:r>
              <a:rPr lang="en-US" dirty="0"/>
              <a:t>Enumerate *nix OS targets</a:t>
            </a:r>
          </a:p>
        </p:txBody>
      </p:sp>
    </p:spTree>
    <p:extLst>
      <p:ext uri="{BB962C8B-B14F-4D97-AF65-F5344CB8AC3E}">
        <p14:creationId xmlns:p14="http://schemas.microsoft.com/office/powerpoint/2010/main" val="30174824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Knowledge Check Activity 6-1 </a:t>
            </a:r>
          </a:p>
        </p:txBody>
      </p:sp>
      <p:sp>
        <p:nvSpPr>
          <p:cNvPr id="2" name="Text Placeholder 1"/>
          <p:cNvSpPr>
            <a:spLocks noGrp="1"/>
          </p:cNvSpPr>
          <p:nvPr>
            <p:ph type="body" sz="quarter" idx="15"/>
          </p:nvPr>
        </p:nvSpPr>
        <p:spPr/>
        <p:txBody>
          <a:bodyPr/>
          <a:lstStyle/>
          <a:p>
            <a:r>
              <a:rPr lang="en-US" sz="2000" dirty="0"/>
              <a:t>Which of the following testing processes is the most intrusive?</a:t>
            </a:r>
          </a:p>
          <a:p>
            <a:endParaRPr lang="en-US" sz="2000" dirty="0"/>
          </a:p>
          <a:p>
            <a:pPr marL="457200" indent="-457200">
              <a:buFont typeface="+mj-lt"/>
              <a:buAutoNum type="alphaLcPeriod"/>
            </a:pPr>
            <a:r>
              <a:rPr lang="en-US" sz="2000" dirty="0"/>
              <a:t>Port scanning</a:t>
            </a:r>
          </a:p>
          <a:p>
            <a:pPr marL="457200" indent="-457200">
              <a:buFont typeface="+mj-lt"/>
              <a:buAutoNum type="alphaLcPeriod"/>
            </a:pPr>
            <a:r>
              <a:rPr lang="en-US" sz="2000" dirty="0"/>
              <a:t>Enumeration</a:t>
            </a:r>
          </a:p>
          <a:p>
            <a:pPr marL="457200" indent="-457200">
              <a:buFont typeface="+mj-lt"/>
              <a:buAutoNum type="alphaLcPeriod"/>
            </a:pPr>
            <a:r>
              <a:rPr lang="en-US" sz="2000" dirty="0"/>
              <a:t>Null scanning</a:t>
            </a:r>
          </a:p>
          <a:p>
            <a:pPr marL="457200" indent="-457200">
              <a:buFont typeface="+mj-lt"/>
              <a:buAutoNum type="alphaLcPeriod"/>
            </a:pPr>
            <a:r>
              <a:rPr lang="en-US" sz="2000" dirty="0"/>
              <a:t>Numeration</a:t>
            </a:r>
          </a:p>
        </p:txBody>
      </p:sp>
    </p:spTree>
    <p:extLst>
      <p:ext uri="{BB962C8B-B14F-4D97-AF65-F5344CB8AC3E}">
        <p14:creationId xmlns:p14="http://schemas.microsoft.com/office/powerpoint/2010/main" val="31232702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Knowledge Check Activity 6-1: Answer</a:t>
            </a:r>
          </a:p>
        </p:txBody>
      </p:sp>
      <p:sp>
        <p:nvSpPr>
          <p:cNvPr id="2" name="Text Placeholder 1"/>
          <p:cNvSpPr>
            <a:spLocks noGrp="1"/>
          </p:cNvSpPr>
          <p:nvPr>
            <p:ph type="body" sz="quarter" idx="15"/>
          </p:nvPr>
        </p:nvSpPr>
        <p:spPr/>
        <p:txBody>
          <a:bodyPr/>
          <a:lstStyle/>
          <a:p>
            <a:r>
              <a:rPr lang="en-US" sz="2000" dirty="0"/>
              <a:t>Which of the following testing processes is the most intrusive?</a:t>
            </a:r>
          </a:p>
          <a:p>
            <a:endParaRPr lang="en-US" sz="2000" b="1" dirty="0"/>
          </a:p>
          <a:p>
            <a:pPr>
              <a:spcBef>
                <a:spcPts val="600"/>
              </a:spcBef>
              <a:spcAft>
                <a:spcPts val="600"/>
              </a:spcAft>
            </a:pPr>
            <a:r>
              <a:rPr lang="en-US" sz="2000" b="1" dirty="0"/>
              <a:t>Answer: b. Enumeration</a:t>
            </a:r>
          </a:p>
          <a:p>
            <a:pPr>
              <a:spcBef>
                <a:spcPts val="600"/>
              </a:spcBef>
              <a:spcAft>
                <a:spcPts val="600"/>
              </a:spcAft>
            </a:pPr>
            <a:r>
              <a:rPr lang="en-US" sz="2000" b="1" dirty="0"/>
              <a:t>Enumeration is the most intrusive part of testing for security testers.</a:t>
            </a:r>
          </a:p>
        </p:txBody>
      </p:sp>
    </p:spTree>
    <p:extLst>
      <p:ext uri="{BB962C8B-B14F-4D97-AF65-F5344CB8AC3E}">
        <p14:creationId xmlns:p14="http://schemas.microsoft.com/office/powerpoint/2010/main" val="20993672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Polling Activity 6-1</a:t>
            </a:r>
          </a:p>
        </p:txBody>
      </p:sp>
      <p:sp>
        <p:nvSpPr>
          <p:cNvPr id="2" name="Text Placeholder 1"/>
          <p:cNvSpPr>
            <a:spLocks noGrp="1"/>
          </p:cNvSpPr>
          <p:nvPr>
            <p:ph type="body" sz="quarter" idx="15"/>
          </p:nvPr>
        </p:nvSpPr>
        <p:spPr>
          <a:xfrm>
            <a:off x="743576" y="1636776"/>
            <a:ext cx="10711543" cy="3732692"/>
          </a:xfrm>
        </p:spPr>
        <p:txBody>
          <a:bodyPr/>
          <a:lstStyle/>
          <a:p>
            <a:r>
              <a:rPr lang="en-US" sz="2000" dirty="0"/>
              <a:t>Security testers conduct enumeration for which of the following reasons? (Choose all that apply.)</a:t>
            </a:r>
          </a:p>
          <a:p>
            <a:endParaRPr lang="en-US" sz="2000" dirty="0"/>
          </a:p>
          <a:p>
            <a:pPr marL="457200" indent="-457200">
              <a:buFont typeface="+mj-lt"/>
              <a:buAutoNum type="alphaLcPeriod"/>
            </a:pPr>
            <a:r>
              <a:rPr lang="en-US" sz="2000" dirty="0"/>
              <a:t>Gaining access to shares and network resources</a:t>
            </a:r>
          </a:p>
          <a:p>
            <a:pPr marL="457200" indent="-457200">
              <a:buFont typeface="+mj-lt"/>
              <a:buAutoNum type="alphaLcPeriod"/>
            </a:pPr>
            <a:r>
              <a:rPr lang="en-US" sz="2000" dirty="0"/>
              <a:t>Obtaining user logon names and group memberships</a:t>
            </a:r>
          </a:p>
          <a:p>
            <a:pPr marL="457200" indent="-457200">
              <a:buFont typeface="+mj-lt"/>
              <a:buAutoNum type="alphaLcPeriod"/>
            </a:pPr>
            <a:r>
              <a:rPr lang="en-US" sz="2000" dirty="0"/>
              <a:t>Discovering services running on computers and servers</a:t>
            </a:r>
          </a:p>
          <a:p>
            <a:pPr marL="457200" indent="-457200">
              <a:buFont typeface="+mj-lt"/>
              <a:buAutoNum type="alphaLcPeriod"/>
            </a:pPr>
            <a:r>
              <a:rPr lang="en-US" sz="2000" dirty="0"/>
              <a:t>Discovering open ports on computers and servers</a:t>
            </a:r>
          </a:p>
        </p:txBody>
      </p:sp>
    </p:spTree>
    <p:extLst>
      <p:ext uri="{BB962C8B-B14F-4D97-AF65-F5344CB8AC3E}">
        <p14:creationId xmlns:p14="http://schemas.microsoft.com/office/powerpoint/2010/main" val="36238309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Polling Activity 6-1: Answer</a:t>
            </a:r>
          </a:p>
        </p:txBody>
      </p:sp>
      <p:sp>
        <p:nvSpPr>
          <p:cNvPr id="2" name="Text Placeholder 1"/>
          <p:cNvSpPr>
            <a:spLocks noGrp="1"/>
          </p:cNvSpPr>
          <p:nvPr>
            <p:ph type="body" sz="quarter" idx="15"/>
          </p:nvPr>
        </p:nvSpPr>
        <p:spPr>
          <a:xfrm>
            <a:off x="743576" y="1636776"/>
            <a:ext cx="10711543" cy="3732692"/>
          </a:xfrm>
        </p:spPr>
        <p:txBody>
          <a:bodyPr/>
          <a:lstStyle/>
          <a:p>
            <a:r>
              <a:rPr lang="en-US" sz="2000" dirty="0"/>
              <a:t>Security testers conduct enumeration for which of the following reasons? (Choose all that apply.)</a:t>
            </a:r>
          </a:p>
          <a:p>
            <a:endParaRPr lang="en-US" sz="2000" b="1" dirty="0"/>
          </a:p>
          <a:p>
            <a:pPr>
              <a:spcBef>
                <a:spcPts val="600"/>
              </a:spcBef>
              <a:spcAft>
                <a:spcPts val="600"/>
              </a:spcAft>
            </a:pPr>
            <a:r>
              <a:rPr lang="en-US" sz="2000" b="1" dirty="0"/>
              <a:t>Answer: a. and b. Gaining access to shares and network resources and obtaining user logon names and group memberships</a:t>
            </a:r>
          </a:p>
          <a:p>
            <a:pPr>
              <a:spcBef>
                <a:spcPts val="600"/>
              </a:spcBef>
              <a:spcAft>
                <a:spcPts val="600"/>
              </a:spcAft>
            </a:pPr>
            <a:r>
              <a:rPr lang="en-US" sz="2000" b="1" dirty="0"/>
              <a:t>Security testers conduct enumeration for gaining access to shares and network resources and obtaining user logon names and group memberships using </a:t>
            </a:r>
            <a:r>
              <a:rPr lang="en-US" sz="2000" b="1"/>
              <a:t>many enumeration tools</a:t>
            </a:r>
            <a:r>
              <a:rPr lang="en-US" sz="2000" b="1" dirty="0"/>
              <a:t>.</a:t>
            </a:r>
          </a:p>
          <a:p>
            <a:pPr>
              <a:spcBef>
                <a:spcPts val="600"/>
              </a:spcBef>
              <a:spcAft>
                <a:spcPts val="600"/>
              </a:spcAft>
            </a:pPr>
            <a:r>
              <a:rPr lang="en-US" sz="2000" b="1" dirty="0"/>
              <a:t> .</a:t>
            </a:r>
          </a:p>
        </p:txBody>
      </p:sp>
    </p:spTree>
    <p:extLst>
      <p:ext uri="{BB962C8B-B14F-4D97-AF65-F5344CB8AC3E}">
        <p14:creationId xmlns:p14="http://schemas.microsoft.com/office/powerpoint/2010/main" val="5583794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B7F55C4-55CA-414D-8831-F36CFD4EF665}"/>
              </a:ext>
            </a:extLst>
          </p:cNvPr>
          <p:cNvSpPr>
            <a:spLocks noGrp="1"/>
          </p:cNvSpPr>
          <p:nvPr>
            <p:ph type="title"/>
          </p:nvPr>
        </p:nvSpPr>
        <p:spPr/>
        <p:txBody>
          <a:bodyPr/>
          <a:lstStyle/>
          <a:p>
            <a:r>
              <a:rPr lang="en-US" altLang="en-US" dirty="0"/>
              <a:t>Enumerating Windows Operating Systems</a:t>
            </a:r>
            <a:endParaRPr lang="en-IN" dirty="0"/>
          </a:p>
        </p:txBody>
      </p:sp>
      <p:sp>
        <p:nvSpPr>
          <p:cNvPr id="7" name="Text Placeholder 6">
            <a:extLst>
              <a:ext uri="{FF2B5EF4-FFF2-40B4-BE49-F238E27FC236}">
                <a16:creationId xmlns:a16="http://schemas.microsoft.com/office/drawing/2014/main" id="{DE6AE4C8-3710-4017-AA7B-4B4EC156EFE6}"/>
              </a:ext>
            </a:extLst>
          </p:cNvPr>
          <p:cNvSpPr>
            <a:spLocks noGrp="1"/>
          </p:cNvSpPr>
          <p:nvPr>
            <p:ph type="body" sz="quarter" idx="17"/>
          </p:nvPr>
        </p:nvSpPr>
        <p:spPr/>
        <p:txBody>
          <a:bodyPr/>
          <a:lstStyle/>
          <a:p>
            <a:pPr eaLnBrk="1" hangingPunct="1"/>
            <a:r>
              <a:rPr lang="en-US" altLang="en-US" dirty="0"/>
              <a:t>Brief look at Windows OSs</a:t>
            </a:r>
          </a:p>
          <a:p>
            <a:pPr lvl="1"/>
            <a:r>
              <a:rPr lang="en-US" altLang="en-US" dirty="0"/>
              <a:t>To understand how an attacker might gain access to resources or shares on a Windows network</a:t>
            </a:r>
          </a:p>
          <a:p>
            <a:r>
              <a:rPr lang="en-US" altLang="en-US" dirty="0"/>
              <a:t>This chapter focuses on Windows OS as it relates to enumeration</a:t>
            </a:r>
          </a:p>
          <a:p>
            <a:pPr lvl="1" eaLnBrk="1" hangingPunct="1"/>
            <a:r>
              <a:rPr lang="en-US" altLang="en-US" dirty="0"/>
              <a:t>Little information can be enumerated from Windows systems after Windows 7</a:t>
            </a:r>
          </a:p>
        </p:txBody>
      </p:sp>
    </p:spTree>
    <p:extLst>
      <p:ext uri="{BB962C8B-B14F-4D97-AF65-F5344CB8AC3E}">
        <p14:creationId xmlns:p14="http://schemas.microsoft.com/office/powerpoint/2010/main" val="406610677"/>
      </p:ext>
    </p:extLst>
  </p:cSld>
  <p:clrMapOvr>
    <a:masterClrMapping/>
  </p:clrMapOvr>
</p:sld>
</file>

<file path=ppt/theme/theme1.xml><?xml version="1.0" encoding="utf-8"?>
<a:theme xmlns:a="http://schemas.openxmlformats.org/drawingml/2006/main" name="Office Theme">
  <a:themeElements>
    <a:clrScheme name="Custom 31">
      <a:dk1>
        <a:srgbClr val="011892"/>
      </a:dk1>
      <a:lt1>
        <a:srgbClr val="FFFFFF"/>
      </a:lt1>
      <a:dk2>
        <a:srgbClr val="006198"/>
      </a:dk2>
      <a:lt2>
        <a:srgbClr val="E7E6E6"/>
      </a:lt2>
      <a:accent1>
        <a:srgbClr val="0098D4"/>
      </a:accent1>
      <a:accent2>
        <a:srgbClr val="00B7E6"/>
      </a:accent2>
      <a:accent3>
        <a:srgbClr val="81CFEC"/>
      </a:accent3>
      <a:accent4>
        <a:srgbClr val="E8255F"/>
      </a:accent4>
      <a:accent5>
        <a:srgbClr val="FF6300"/>
      </a:accent5>
      <a:accent6>
        <a:srgbClr val="F5B600"/>
      </a:accent6>
      <a:hlink>
        <a:srgbClr val="011892"/>
      </a:hlink>
      <a:folHlink>
        <a:srgbClr val="002060"/>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effectLst/>
      </a:spPr>
      <a:bodyPr wrap="square" lIns="0" tIns="0" rIns="0" rtlCol="0" anchor="b">
        <a:spAutoFit/>
      </a:bodyPr>
      <a:lstStyle>
        <a:defPPr>
          <a:defRPr sz="2000" smtClean="0">
            <a:latin typeface="Open Sans" panose="020B0606030504020204" pitchFamily="34" charset="0"/>
            <a:ea typeface="Open Sans" panose="020B0606030504020204" pitchFamily="34" charset="0"/>
            <a:cs typeface="Open Sans" panose="020B0606030504020204" pitchFamily="34" charset="0"/>
          </a:defRPr>
        </a:defPPr>
      </a:lstStyle>
    </a:txDef>
  </a:objectDefaults>
  <a:extraClrSchemeLst/>
  <a:extLst>
    <a:ext uri="{05A4C25C-085E-4340-85A3-A5531E510DB2}">
      <thm15:themeFamily xmlns:thm15="http://schemas.microsoft.com/office/thememl/2012/main" name="Accessible_PPT_Cengage.potx" id="{8657E95E-D601-4622-93AD-E122BF442589}" vid="{BBF71559-ED4F-42B5-98FD-480A317797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5b47f0fb-e24d-44b9-89a4-ff46b5ce035f">
      <UserInfo>
        <DisplayName/>
        <AccountId xsi:nil="true"/>
        <AccountType/>
      </UserInfo>
    </SharedWithUsers>
    <test1 xmlns="dbac95d4-689a-4a2b-9845-ea50641fb23b" xsi:nil="true"/>
    <Team_x0020_Members xmlns="dbac95d4-689a-4a2b-9845-ea50641fb23b">
      <UserInfo>
        <DisplayName/>
        <AccountId xsi:nil="true"/>
        <AccountType/>
      </UserInfo>
    </Team_x0020_Member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DCBD9E0DAEFC3E40A59C31973342194A" ma:contentTypeVersion="" ma:contentTypeDescription="Create a new document." ma:contentTypeScope="" ma:versionID="f864db225ba7641a71a5bcc0ce4d9915">
  <xsd:schema xmlns:xsd="http://www.w3.org/2001/XMLSchema" xmlns:xs="http://www.w3.org/2001/XMLSchema" xmlns:p="http://schemas.microsoft.com/office/2006/metadata/properties" xmlns:ns2="5b47f0fb-e24d-44b9-89a4-ff46b5ce035f" xmlns:ns3="dbac95d4-689a-4a2b-9845-ea50641fb23b" targetNamespace="http://schemas.microsoft.com/office/2006/metadata/properties" ma:root="true" ma:fieldsID="ca0abe68bfd46ce60dddf86ace54f11b" ns2:_="" ns3:_="">
    <xsd:import namespace="5b47f0fb-e24d-44b9-89a4-ff46b5ce035f"/>
    <xsd:import namespace="dbac95d4-689a-4a2b-9845-ea50641fb23b"/>
    <xsd:element name="properties">
      <xsd:complexType>
        <xsd:sequence>
          <xsd:element name="documentManagement">
            <xsd:complexType>
              <xsd:all>
                <xsd:element ref="ns2:SharedWithUsers" minOccurs="0"/>
                <xsd:element ref="ns2:SharedWithDetails" minOccurs="0"/>
                <xsd:element ref="ns3:Team_x0020_Members" minOccurs="0"/>
                <xsd:element ref="ns3:test1" minOccurs="0"/>
                <xsd:element ref="ns2:LastSharedByUser" minOccurs="0"/>
                <xsd:element ref="ns2:LastSharedByTime" minOccurs="0"/>
                <xsd:element ref="ns3:MediaServiceMetadata" minOccurs="0"/>
                <xsd:element ref="ns3:MediaServiceFastMetadata" minOccurs="0"/>
                <xsd:element ref="ns3:MediaServiceAutoTags" minOccurs="0"/>
                <xsd:element ref="ns3:MediaServiceOCR" minOccurs="0"/>
                <xsd:element ref="ns3:MediaServiceDateTaken" minOccurs="0"/>
                <xsd:element ref="ns3:MediaServiceGenerationTime" minOccurs="0"/>
                <xsd:element ref="ns3:MediaServiceEventHashCode"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b47f0fb-e24d-44b9-89a4-ff46b5ce035f"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2" nillable="true" ma:displayName="Last Shared By User" ma:description="" ma:internalName="LastSharedByUser" ma:readOnly="true">
      <xsd:simpleType>
        <xsd:restriction base="dms:Note">
          <xsd:maxLength value="255"/>
        </xsd:restriction>
      </xsd:simpleType>
    </xsd:element>
    <xsd:element name="LastSharedByTime" ma:index="13"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dbac95d4-689a-4a2b-9845-ea50641fb23b" elementFormDefault="qualified">
    <xsd:import namespace="http://schemas.microsoft.com/office/2006/documentManagement/types"/>
    <xsd:import namespace="http://schemas.microsoft.com/office/infopath/2007/PartnerControls"/>
    <xsd:element name="Team_x0020_Members" ma:index="10" nillable="true" ma:displayName="Team Members" ma:SearchPeopleOnly="false" ma:SharePointGroup="0" ma:internalName="Team_x0020_Members">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test1" ma:index="11" nillable="true" ma:displayName="test1" ma:internalName="test1">
      <xsd:simpleType>
        <xsd:restriction base="dms:Note">
          <xsd:maxLength value="255"/>
        </xsd:restriction>
      </xsd:simpleType>
    </xsd:element>
    <xsd:element name="MediaServiceMetadata" ma:index="14" nillable="true" ma:displayName="MediaServiceMetadata" ma:description="" ma:hidden="true" ma:internalName="MediaServiceMetadata" ma:readOnly="true">
      <xsd:simpleType>
        <xsd:restriction base="dms:Note"/>
      </xsd:simpleType>
    </xsd:element>
    <xsd:element name="MediaServiceFastMetadata" ma:index="15" nillable="true" ma:displayName="MediaServiceFastMetadata" ma:description="" ma:hidden="true" ma:internalName="MediaServiceFastMetadata" ma:readOnly="true">
      <xsd:simpleType>
        <xsd:restriction base="dms:Note"/>
      </xsd:simpleType>
    </xsd:element>
    <xsd:element name="MediaServiceAutoTags" ma:index="16" nillable="true" ma:displayName="Tags" ma:internalName="MediaServiceAutoTags"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AutoKeyPoints" ma:index="21" nillable="true" ma:displayName="MediaServiceAutoKeyPoints" ma:hidden="true" ma:internalName="MediaServiceAutoKeyPoints" ma:readOnly="true">
      <xsd:simpleType>
        <xsd:restriction base="dms:Note"/>
      </xsd:simpleType>
    </xsd:element>
    <xsd:element name="MediaServiceKeyPoints" ma:index="22" nillable="true" ma:displayName="KeyPoints" ma:internalName="MediaServiceKeyPoints" ma:readOnly="true">
      <xsd:simpleType>
        <xsd:restriction base="dms:Note">
          <xsd:maxLength value="255"/>
        </xsd:restriction>
      </xsd:simpleType>
    </xsd:element>
    <xsd:element name="MediaLengthInSeconds" ma:index="23"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A9BA192-EF86-48DF-982C-2C526A268392}">
  <ds:schemaRefs>
    <ds:schemaRef ds:uri="http://schemas.microsoft.com/office/infopath/2007/PartnerControls"/>
    <ds:schemaRef ds:uri="http://purl.org/dc/elements/1.1/"/>
    <ds:schemaRef ds:uri="http://schemas.microsoft.com/office/2006/metadata/properties"/>
    <ds:schemaRef ds:uri="http://purl.org/dc/terms/"/>
    <ds:schemaRef ds:uri="0f302c04-584d-4df5-8948-8b6dd1f3c1a5"/>
    <ds:schemaRef ds:uri="http://schemas.openxmlformats.org/package/2006/metadata/core-properties"/>
    <ds:schemaRef ds:uri="http://schemas.microsoft.com/office/2006/documentManagement/types"/>
    <ds:schemaRef ds:uri="48fa25a7-52b6-4e1f-81c8-80356bf0725f"/>
    <ds:schemaRef ds:uri="http://www.w3.org/XML/1998/namespace"/>
    <ds:schemaRef ds:uri="http://purl.org/dc/dcmitype/"/>
    <ds:schemaRef ds:uri="5b47f0fb-e24d-44b9-89a4-ff46b5ce035f"/>
    <ds:schemaRef ds:uri="dbac95d4-689a-4a2b-9845-ea50641fb23b"/>
  </ds:schemaRefs>
</ds:datastoreItem>
</file>

<file path=customXml/itemProps2.xml><?xml version="1.0" encoding="utf-8"?>
<ds:datastoreItem xmlns:ds="http://schemas.openxmlformats.org/officeDocument/2006/customXml" ds:itemID="{E32CFAA7-E308-4DCB-89CD-C84C20E90241}">
  <ds:schemaRefs>
    <ds:schemaRef ds:uri="http://schemas.microsoft.com/sharepoint/v3/contenttype/forms"/>
  </ds:schemaRefs>
</ds:datastoreItem>
</file>

<file path=customXml/itemProps3.xml><?xml version="1.0" encoding="utf-8"?>
<ds:datastoreItem xmlns:ds="http://schemas.openxmlformats.org/officeDocument/2006/customXml" ds:itemID="{A7E3CE7F-DB89-4155-88C3-5669EA883D9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b47f0fb-e24d-44b9-89a4-ff46b5ce035f"/>
    <ds:schemaRef ds:uri="dbac95d4-689a-4a2b-9845-ea50641fb23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12223</TotalTime>
  <Words>3854</Words>
  <Application>Microsoft Office PowerPoint</Application>
  <PresentationFormat>Widescreen</PresentationFormat>
  <Paragraphs>356</Paragraphs>
  <Slides>49</Slides>
  <Notes>15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49</vt:i4>
      </vt:variant>
    </vt:vector>
  </HeadingPairs>
  <TitlesOfParts>
    <vt:vector size="58" baseType="lpstr">
      <vt:lpstr>Arial</vt:lpstr>
      <vt:lpstr>Arial</vt:lpstr>
      <vt:lpstr>Calibri</vt:lpstr>
      <vt:lpstr>Courier New</vt:lpstr>
      <vt:lpstr>CourierStd</vt:lpstr>
      <vt:lpstr>Helvetica</vt:lpstr>
      <vt:lpstr>Open Sans</vt:lpstr>
      <vt:lpstr>Summer Font</vt:lpstr>
      <vt:lpstr>Office Theme</vt:lpstr>
      <vt:lpstr>Hands-On Ethical Hacking and Network Defense, Edition 4</vt:lpstr>
      <vt:lpstr>Module Objectives</vt:lpstr>
      <vt:lpstr>Introduction to Enumeration (1 of 2)</vt:lpstr>
      <vt:lpstr>Introduction to Enumeration (2 of 2)</vt:lpstr>
      <vt:lpstr>Knowledge Check Activity 6-1 </vt:lpstr>
      <vt:lpstr>Knowledge Check Activity 6-1: Answer</vt:lpstr>
      <vt:lpstr>Polling Activity 6-1</vt:lpstr>
      <vt:lpstr>Polling Activity 6-1: Answer</vt:lpstr>
      <vt:lpstr>Enumerating Windows Operating Systems</vt:lpstr>
      <vt:lpstr>Windows OS Descriptions (1 of 7)</vt:lpstr>
      <vt:lpstr>Windows OS Descriptions (2 of 7)</vt:lpstr>
      <vt:lpstr>Windows OS Descriptions (3 of 7)</vt:lpstr>
      <vt:lpstr>Windows OS Descriptions (4 of 7)</vt:lpstr>
      <vt:lpstr>Windows OS Descriptions (5 of 7)</vt:lpstr>
      <vt:lpstr>Windows OS Descriptions (6 of 7)</vt:lpstr>
      <vt:lpstr>Windows OS Descriptions (7 of 7)</vt:lpstr>
      <vt:lpstr>NetBIOS Basics (1 of 3)</vt:lpstr>
      <vt:lpstr>NetBIOS Basics (2 of 3)</vt:lpstr>
      <vt:lpstr>NetBIOS Basics (3 of 3)</vt:lpstr>
      <vt:lpstr>NetBIOS Null Sessions</vt:lpstr>
      <vt:lpstr>NetBIOS Enumeration Tools (1 of 5)</vt:lpstr>
      <vt:lpstr>NetBIOS Enumeration Tools (2 of 5)</vt:lpstr>
      <vt:lpstr>NetBIOS Enumeration Tools (3 of 5)</vt:lpstr>
      <vt:lpstr>NetBIOS Enumeration Tools (4 of 5)</vt:lpstr>
      <vt:lpstr>NetBIOS Enumeration Tools (5 of 5)</vt:lpstr>
      <vt:lpstr>Additional Enumeration Tools (1 of 9)</vt:lpstr>
      <vt:lpstr>Additional Enumeration Tools (2 of 9)</vt:lpstr>
      <vt:lpstr>Additional Enumeration Tools (3 of 9)</vt:lpstr>
      <vt:lpstr>Additional Enumeration Tools (4 of 9)</vt:lpstr>
      <vt:lpstr>Additional Enumeration Tools (5 of 9)</vt:lpstr>
      <vt:lpstr>Additional Enumeration Tools (6 of 9)</vt:lpstr>
      <vt:lpstr>Additional Enumeration Tools (7 of 9)</vt:lpstr>
      <vt:lpstr>Additional Enumeration Tools (8 of 9)</vt:lpstr>
      <vt:lpstr>Additional Enumeration Tools (9 of 9)</vt:lpstr>
      <vt:lpstr>Polling Activity 6-2</vt:lpstr>
      <vt:lpstr>Polling Activity 6-2: Answer</vt:lpstr>
      <vt:lpstr>Knowledge Check Activity 6-2 </vt:lpstr>
      <vt:lpstr>Knowledge Check Activity 6-2: Answer</vt:lpstr>
      <vt:lpstr>Discussion Activity 6-1</vt:lpstr>
      <vt:lpstr>Discussion Activity 6-1: Answer</vt:lpstr>
      <vt:lpstr>Enumerating *nix Operating System</vt:lpstr>
      <vt:lpstr>*nix Enumeration (1 of 6)</vt:lpstr>
      <vt:lpstr>*nix Enumeration (2 of 6)</vt:lpstr>
      <vt:lpstr>*nix Enumeration (3 of 6)</vt:lpstr>
      <vt:lpstr>*nix Enumeration (4 of 6)</vt:lpstr>
      <vt:lpstr>*nix Enumeration (5 of 6)</vt:lpstr>
      <vt:lpstr>*nix Enumeration (6 of 6)</vt:lpstr>
      <vt:lpstr>Self-Assessment</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4: Constitutional Law</dc:title>
  <dc:creator>Onderdonk, Natalie</dc:creator>
  <cp:lastModifiedBy>ansrsource_17</cp:lastModifiedBy>
  <cp:revision>328</cp:revision>
  <dcterms:created xsi:type="dcterms:W3CDTF">2020-07-27T16:46:05Z</dcterms:created>
  <dcterms:modified xsi:type="dcterms:W3CDTF">2022-02-23T12:48:30Z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0x010100DCBD9E0DAEFC3E40A59C31973342194A</vt:lpwstr>
  </property>
</Properties>
</file>

<file path=docProps/thumbnail.jpeg>
</file>